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322" r:id="rId13"/>
    <p:sldId id="307" r:id="rId14"/>
    <p:sldId id="306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25" r:id="rId23"/>
    <p:sldId id="268" r:id="rId24"/>
    <p:sldId id="321" r:id="rId25"/>
    <p:sldId id="271" r:id="rId26"/>
    <p:sldId id="272" r:id="rId27"/>
    <p:sldId id="269" r:id="rId28"/>
    <p:sldId id="270" r:id="rId29"/>
    <p:sldId id="273" r:id="rId30"/>
    <p:sldId id="274" r:id="rId31"/>
    <p:sldId id="275" r:id="rId32"/>
    <p:sldId id="315" r:id="rId33"/>
    <p:sldId id="316" r:id="rId34"/>
    <p:sldId id="317" r:id="rId35"/>
    <p:sldId id="318" r:id="rId36"/>
    <p:sldId id="319" r:id="rId37"/>
    <p:sldId id="320" r:id="rId38"/>
    <p:sldId id="279" r:id="rId39"/>
    <p:sldId id="280" r:id="rId40"/>
    <p:sldId id="281" r:id="rId41"/>
    <p:sldId id="301" r:id="rId42"/>
    <p:sldId id="282" r:id="rId43"/>
    <p:sldId id="283" r:id="rId44"/>
    <p:sldId id="284" r:id="rId45"/>
    <p:sldId id="285" r:id="rId46"/>
    <p:sldId id="286" r:id="rId47"/>
    <p:sldId id="287" r:id="rId48"/>
    <p:sldId id="288" r:id="rId49"/>
    <p:sldId id="289" r:id="rId50"/>
    <p:sldId id="302" r:id="rId51"/>
    <p:sldId id="290" r:id="rId52"/>
    <p:sldId id="303" r:id="rId53"/>
    <p:sldId id="304" r:id="rId54"/>
    <p:sldId id="291" r:id="rId55"/>
    <p:sldId id="305" r:id="rId56"/>
    <p:sldId id="292" r:id="rId57"/>
    <p:sldId id="293" r:id="rId58"/>
    <p:sldId id="294" r:id="rId59"/>
    <p:sldId id="295" r:id="rId60"/>
    <p:sldId id="296" r:id="rId61"/>
    <p:sldId id="297" r:id="rId62"/>
    <p:sldId id="324" r:id="rId63"/>
    <p:sldId id="323" r:id="rId64"/>
    <p:sldId id="300" r:id="rId65"/>
    <p:sldId id="299" r:id="rId66"/>
  </p:sldIdLst>
  <p:sldSz cx="12192000" cy="6858000"/>
  <p:notesSz cx="6858000" cy="9144000"/>
  <p:embeddedFontLst>
    <p:embeddedFont>
      <p:font typeface="에스코어 드림 3 Light" panose="020B0303030302020204" pitchFamily="34" charset="-127"/>
      <p:regular r:id="rId67"/>
    </p:embeddedFont>
    <p:embeddedFont>
      <p:font typeface="에스코어 드림 4 Regular" panose="020B0503030302020204" pitchFamily="34" charset="-127"/>
      <p:regular r:id="rId68"/>
    </p:embeddedFont>
    <p:embeddedFont>
      <p:font typeface="에스코어 드림 5 Medium" panose="020B0503030302020204" pitchFamily="34" charset="-127"/>
      <p:regular r:id="rId69"/>
    </p:embeddedFont>
    <p:embeddedFont>
      <p:font typeface="에스코어 드림 6 Bold" panose="020B0703030302020204" pitchFamily="34" charset="-127"/>
      <p:bold r:id="rId7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89D6EB-4EBB-4D88-8640-E6DF5C3347F6}" v="21" dt="2021-06-13T14:40:31.8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10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02" y="120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nio.com/ko/%EA%B0%9C%EC%B2%B4/%EC%BB%B4%ED%93%A8%ED%84%B0/%ED%94%84%EB%A1%9C%EA%B7%B8%EB%9E%98%EB%A8%B8-%EC%A7%84%ED%96%89-%EB%85%B8%ED%8A%B8%EB%B6%81-%EB%85%B8%ED%8A%B8%EB%B6%81-%EC%BB%B4%ED%93%A8%ED%84%B0-%EA%B0%9C%EC%9D%B8%EC%9A%A9-%EC%BB%B4%ED%93%A8" TargetMode="External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6.svg"/><Relationship Id="rId3" Type="http://schemas.openxmlformats.org/officeDocument/2006/relationships/image" Target="../media/image27.svg"/><Relationship Id="rId7" Type="http://schemas.openxmlformats.org/officeDocument/2006/relationships/image" Target="../media/image24.svg"/><Relationship Id="rId12" Type="http://schemas.openxmlformats.org/officeDocument/2006/relationships/image" Target="../media/image1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14.svg"/><Relationship Id="rId5" Type="http://schemas.openxmlformats.org/officeDocument/2006/relationships/image" Target="../media/image29.svg"/><Relationship Id="rId10" Type="http://schemas.openxmlformats.org/officeDocument/2006/relationships/image" Target="../media/image133.png"/><Relationship Id="rId4" Type="http://schemas.openxmlformats.org/officeDocument/2006/relationships/image" Target="../media/image28.png"/><Relationship Id="rId9" Type="http://schemas.openxmlformats.org/officeDocument/2006/relationships/image" Target="../media/image13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ko-kr/photo/1338129/" TargetMode="External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4.svg"/><Relationship Id="rId7" Type="http://schemas.openxmlformats.org/officeDocument/2006/relationships/image" Target="../media/image29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3949996" y="2430651"/>
            <a:ext cx="429200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팀프로젝트</a:t>
            </a:r>
            <a:endParaRPr lang="en-US" altLang="ko-KR" sz="4800" spc="-3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sz="3200" spc="-3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 MJS Groupware Service</a:t>
            </a:r>
            <a:endParaRPr lang="ko-KR" altLang="en-US" sz="3200" spc="-3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2259180" y="2172890"/>
            <a:ext cx="779034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2259180" y="4011850"/>
            <a:ext cx="779034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11212068" y="4408699"/>
            <a:ext cx="77617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박준현</a:t>
            </a:r>
            <a:endParaRPr lang="en-US" altLang="ko-KR" sz="16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박지수</a:t>
            </a:r>
            <a:endParaRPr lang="en-US" altLang="ko-KR" sz="16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황원주</a:t>
            </a:r>
            <a:endParaRPr lang="en-US" altLang="ko-KR" sz="16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이현우</a:t>
            </a:r>
            <a:endParaRPr lang="en-US" altLang="ko-KR" sz="16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최윤정</a:t>
            </a:r>
            <a:endParaRPr lang="en-US" altLang="ko-KR" sz="16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이수빈</a:t>
            </a:r>
            <a:endParaRPr lang="en-US" altLang="ko-KR" sz="16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김호남</a:t>
            </a:r>
            <a:endParaRPr lang="en-US" altLang="ko-KR" sz="16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   민</a:t>
            </a:r>
            <a:endParaRPr lang="en-US" altLang="ko-KR" sz="16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아키텍처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2,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78E6DD-6F8B-498E-9FC9-5C4D6DEEEE90}"/>
              </a:ext>
            </a:extLst>
          </p:cNvPr>
          <p:cNvSpPr txBox="1"/>
          <p:nvPr/>
        </p:nvSpPr>
        <p:spPr>
          <a:xfrm>
            <a:off x="339536" y="1264666"/>
            <a:ext cx="2082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도구 및 오픈소스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19ACB5B-0CD5-409D-AA72-C4C29C341055}"/>
              </a:ext>
            </a:extLst>
          </p:cNvPr>
          <p:cNvSpPr/>
          <p:nvPr/>
        </p:nvSpPr>
        <p:spPr>
          <a:xfrm>
            <a:off x="132080" y="1258331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D5D94044-AC76-4CB0-867D-49820B5408A8}"/>
              </a:ext>
            </a:extLst>
          </p:cNvPr>
          <p:cNvSpPr/>
          <p:nvPr/>
        </p:nvSpPr>
        <p:spPr>
          <a:xfrm>
            <a:off x="5117795" y="4100453"/>
            <a:ext cx="1950441" cy="17633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Spring</a:t>
            </a:r>
          </a:p>
          <a:p>
            <a:pPr algn="ctr"/>
            <a:r>
              <a:rPr lang="en-US" altLang="ko-KR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Security</a:t>
            </a:r>
            <a:endParaRPr lang="ko-KR" altLang="en-US" sz="2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E6124B20-F651-4DFC-B0E0-D4907E8C4C64}"/>
              </a:ext>
            </a:extLst>
          </p:cNvPr>
          <p:cNvSpPr/>
          <p:nvPr/>
        </p:nvSpPr>
        <p:spPr>
          <a:xfrm>
            <a:off x="8963912" y="2059098"/>
            <a:ext cx="1950441" cy="17633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Mysql</a:t>
            </a:r>
            <a:endParaRPr lang="ko-KR" altLang="en-US" sz="2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2C1621C-B73D-4E54-9B3A-5160F96C2BF2}"/>
              </a:ext>
            </a:extLst>
          </p:cNvPr>
          <p:cNvSpPr/>
          <p:nvPr/>
        </p:nvSpPr>
        <p:spPr>
          <a:xfrm>
            <a:off x="7497050" y="4106861"/>
            <a:ext cx="1950441" cy="17633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Pop3</a:t>
            </a:r>
          </a:p>
          <a:p>
            <a:pPr algn="ctr"/>
            <a:r>
              <a:rPr lang="en-US" altLang="ko-KR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(Mail)</a:t>
            </a:r>
            <a:endParaRPr lang="ko-KR" altLang="en-US" sz="2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FDE1EA2-AD3E-4022-8BB4-58429B416B13}"/>
              </a:ext>
            </a:extLst>
          </p:cNvPr>
          <p:cNvSpPr/>
          <p:nvPr/>
        </p:nvSpPr>
        <p:spPr>
          <a:xfrm>
            <a:off x="6354784" y="2059098"/>
            <a:ext cx="1950441" cy="17633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Mybatis</a:t>
            </a:r>
            <a:endParaRPr lang="ko-KR" altLang="en-US" sz="2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4CB3269-B072-4CD0-AB97-E63A81855F49}"/>
              </a:ext>
            </a:extLst>
          </p:cNvPr>
          <p:cNvSpPr/>
          <p:nvPr/>
        </p:nvSpPr>
        <p:spPr>
          <a:xfrm>
            <a:off x="1136531" y="2076874"/>
            <a:ext cx="1950441" cy="17633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Spring</a:t>
            </a:r>
          </a:p>
          <a:p>
            <a:pPr algn="ctr"/>
            <a:r>
              <a:rPr lang="en-US" altLang="ko-KR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Frame</a:t>
            </a:r>
          </a:p>
          <a:p>
            <a:pPr algn="ctr"/>
            <a:r>
              <a:rPr lang="en-US" altLang="ko-KR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work</a:t>
            </a:r>
            <a:endParaRPr lang="ko-KR" altLang="en-US" sz="2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70BF8C97-861D-493F-B0D8-31A40125E80A}"/>
              </a:ext>
            </a:extLst>
          </p:cNvPr>
          <p:cNvSpPr/>
          <p:nvPr/>
        </p:nvSpPr>
        <p:spPr>
          <a:xfrm>
            <a:off x="3745659" y="2059098"/>
            <a:ext cx="1950441" cy="17633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Tomcat</a:t>
            </a:r>
            <a:endParaRPr lang="ko-KR" altLang="en-US" sz="2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BBA4ABE-FBCF-449B-8CF8-6F115FBF4D49}"/>
              </a:ext>
            </a:extLst>
          </p:cNvPr>
          <p:cNvSpPr/>
          <p:nvPr/>
        </p:nvSpPr>
        <p:spPr>
          <a:xfrm>
            <a:off x="9880898" y="4106861"/>
            <a:ext cx="1950441" cy="17633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Boot</a:t>
            </a:r>
          </a:p>
          <a:p>
            <a:pPr algn="ctr"/>
            <a:r>
              <a:rPr lang="en-US" altLang="ko-KR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strap</a:t>
            </a:r>
          </a:p>
          <a:p>
            <a:pPr algn="ctr"/>
            <a:r>
              <a:rPr lang="en-US" altLang="ko-KR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-Full</a:t>
            </a:r>
          </a:p>
          <a:p>
            <a:pPr algn="ctr"/>
            <a:r>
              <a:rPr lang="en-US" altLang="ko-KR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Calendar</a:t>
            </a:r>
            <a:endParaRPr lang="ko-KR" altLang="en-US" sz="2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BBE63AFE-DE1C-4E76-96FC-E269ECFB7FA5}"/>
              </a:ext>
            </a:extLst>
          </p:cNvPr>
          <p:cNvSpPr/>
          <p:nvPr/>
        </p:nvSpPr>
        <p:spPr>
          <a:xfrm>
            <a:off x="2733947" y="4106861"/>
            <a:ext cx="1950441" cy="17633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JQuery</a:t>
            </a:r>
            <a:endParaRPr lang="ko-KR" altLang="en-US" sz="2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11E615CA-023D-47B9-9575-C7CC729FCC5E}"/>
              </a:ext>
            </a:extLst>
          </p:cNvPr>
          <p:cNvSpPr/>
          <p:nvPr/>
        </p:nvSpPr>
        <p:spPr>
          <a:xfrm>
            <a:off x="352396" y="4106861"/>
            <a:ext cx="1950441" cy="17633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Ajax</a:t>
            </a:r>
            <a:endParaRPr lang="ko-KR" altLang="en-US" sz="2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6521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아키텍처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2,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기본 구조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095837-4991-4B43-A201-E9E8E95E8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204" y="1143131"/>
            <a:ext cx="8173591" cy="563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0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806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아키텍처 </a:t>
            </a:r>
            <a:r>
              <a:rPr lang="en-US" altLang="ko-KR" sz="3600" spc="-3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Runtime View</a:t>
            </a:r>
            <a:endParaRPr lang="ko-KR" altLang="en-US" sz="3600" spc="-3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2,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구조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1CC805-693C-4AA0-953E-2A3739992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628" y="1411578"/>
            <a:ext cx="10343626" cy="527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409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661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아키텍처 </a:t>
            </a:r>
            <a:r>
              <a:rPr lang="en-US" altLang="ko-KR" sz="3600" spc="-3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Module View</a:t>
            </a:r>
            <a:endParaRPr lang="ko-KR" altLang="en-US" sz="3600" spc="-3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2,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442A7D-503E-44C2-B961-0048453D4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17" y="1232101"/>
            <a:ext cx="11023565" cy="5508594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3565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구조 </a:t>
            </a:r>
            <a:r>
              <a:rPr lang="en-US" altLang="ko-KR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 </a:t>
            </a:r>
            <a:r>
              <a:rPr lang="en-US" altLang="ko-KR" sz="2400" spc="-300" dirty="0" err="1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UserFunction</a:t>
            </a:r>
            <a:r>
              <a:rPr lang="en-US" altLang="ko-KR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Controller )</a:t>
            </a:r>
            <a:endParaRPr lang="ko-KR" altLang="en-US" sz="2400" spc="-300" dirty="0">
              <a:solidFill>
                <a:srgbClr val="39393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7669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아키텍처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2,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2879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구조 </a:t>
            </a:r>
            <a:r>
              <a:rPr lang="en-US" altLang="ko-KR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(Student Controller)</a:t>
            </a:r>
            <a:endParaRPr lang="ko-KR" altLang="en-US" sz="2400" spc="-300" dirty="0">
              <a:solidFill>
                <a:srgbClr val="39393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AC1295-7C20-410F-B6A6-75749DE60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14" y="1914037"/>
            <a:ext cx="11532771" cy="381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095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아키텍처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2,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3042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구조 </a:t>
            </a:r>
            <a:r>
              <a:rPr lang="en-US" altLang="ko-KR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(Professor Controller)</a:t>
            </a:r>
            <a:endParaRPr lang="ko-KR" altLang="en-US" sz="2400" spc="-300" dirty="0">
              <a:solidFill>
                <a:srgbClr val="39393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607609-6C86-4281-967C-3D74269EC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90" y="1984995"/>
            <a:ext cx="11203619" cy="381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00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아키텍처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2,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EEE388-7F48-4732-90C9-C097899D8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64" y="1178876"/>
            <a:ext cx="11348872" cy="553101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2652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구조 </a:t>
            </a:r>
            <a:r>
              <a:rPr lang="en-US" altLang="ko-KR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(Board Controller)</a:t>
            </a:r>
            <a:endParaRPr lang="ko-KR" altLang="en-US" sz="2400" spc="-300" dirty="0">
              <a:solidFill>
                <a:srgbClr val="39393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4C1A1B0-8847-410D-9C1C-60E9A09D4F10}"/>
              </a:ext>
            </a:extLst>
          </p:cNvPr>
          <p:cNvCxnSpPr>
            <a:cxnSpLocks/>
          </p:cNvCxnSpPr>
          <p:nvPr/>
        </p:nvCxnSpPr>
        <p:spPr>
          <a:xfrm>
            <a:off x="339536" y="1178876"/>
            <a:ext cx="78822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436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아키텍처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2,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82772E-E22F-46EE-8343-EBE49A9EF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32" y="1178876"/>
            <a:ext cx="11797288" cy="543946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2626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구조 </a:t>
            </a:r>
            <a:r>
              <a:rPr lang="en-US" altLang="ko-KR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(Team Controller)</a:t>
            </a:r>
            <a:endParaRPr lang="ko-KR" altLang="en-US" sz="2400" spc="-300" dirty="0">
              <a:solidFill>
                <a:srgbClr val="39393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2122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아키텍처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2,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2778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구조 </a:t>
            </a:r>
            <a:r>
              <a:rPr lang="en-US" altLang="ko-KR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(Search Controller)</a:t>
            </a:r>
            <a:endParaRPr lang="ko-KR" altLang="en-US" sz="2400" spc="-300" dirty="0">
              <a:solidFill>
                <a:srgbClr val="39393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5299F2-B0F0-4AD1-8E09-78EE21F2A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8914"/>
            <a:ext cx="12192000" cy="399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32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아키텍처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2,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3523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구조 </a:t>
            </a:r>
            <a:r>
              <a:rPr lang="en-US" altLang="ko-KR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(LectureRoom Controller)</a:t>
            </a:r>
            <a:endParaRPr lang="ko-KR" altLang="en-US" sz="2400" spc="-300" dirty="0">
              <a:solidFill>
                <a:srgbClr val="39393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44E852-46D3-459F-BA60-38CABC5DE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6331"/>
            <a:ext cx="12192000" cy="481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7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3933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 Table of Contents.</a:t>
            </a:r>
            <a:endParaRPr lang="ko-KR" altLang="en-US" sz="3600" spc="-3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799840"/>
            <a:ext cx="2545427" cy="707886"/>
            <a:chOff x="294640" y="3596640"/>
            <a:chExt cx="2545427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1488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18966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시스템 개요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4790678"/>
            <a:ext cx="2192766" cy="707886"/>
            <a:chOff x="294640" y="3596640"/>
            <a:chExt cx="2192766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1488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15440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아키텍처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5781516"/>
            <a:ext cx="1513093" cy="707886"/>
            <a:chOff x="294640" y="3596640"/>
            <a:chExt cx="1513093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1488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8643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데모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83C6D44-09F5-4B0B-97B7-DE6A57B56818}"/>
              </a:ext>
            </a:extLst>
          </p:cNvPr>
          <p:cNvSpPr txBox="1"/>
          <p:nvPr/>
        </p:nvSpPr>
        <p:spPr>
          <a:xfrm>
            <a:off x="4544426" y="3799840"/>
            <a:ext cx="5148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</a:t>
            </a:r>
            <a:endParaRPr lang="ko-KR" altLang="en-US" sz="4000" b="1" dirty="0">
              <a:solidFill>
                <a:schemeClr val="accen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3D59B0-F4F2-4506-8264-AC52B5992CB5}"/>
              </a:ext>
            </a:extLst>
          </p:cNvPr>
          <p:cNvSpPr txBox="1"/>
          <p:nvPr/>
        </p:nvSpPr>
        <p:spPr>
          <a:xfrm>
            <a:off x="5175425" y="3892173"/>
            <a:ext cx="1571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자랑할 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0BF36A-2395-4BB4-BCDD-9D8479D49079}"/>
              </a:ext>
            </a:extLst>
          </p:cNvPr>
          <p:cNvSpPr txBox="1"/>
          <p:nvPr/>
        </p:nvSpPr>
        <p:spPr>
          <a:xfrm>
            <a:off x="4544426" y="4786012"/>
            <a:ext cx="5148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</a:t>
            </a:r>
            <a:endParaRPr lang="ko-KR" altLang="en-US" sz="4000" b="1" dirty="0">
              <a:solidFill>
                <a:schemeClr val="accen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DE3D36-BB6F-4EA0-AB44-49991BDA30E1}"/>
              </a:ext>
            </a:extLst>
          </p:cNvPr>
          <p:cNvSpPr txBox="1"/>
          <p:nvPr/>
        </p:nvSpPr>
        <p:spPr>
          <a:xfrm>
            <a:off x="5175425" y="4878345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느낀점</a:t>
            </a:r>
          </a:p>
        </p:txBody>
      </p: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아키텍처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2,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3024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구조 </a:t>
            </a:r>
            <a:r>
              <a:rPr lang="en-US" altLang="ko-KR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(Schedule Controller)</a:t>
            </a:r>
            <a:endParaRPr lang="ko-KR" altLang="en-US" sz="2400" spc="-300" dirty="0">
              <a:solidFill>
                <a:srgbClr val="39393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486BFC-62E1-465A-8D22-F3C2FE67D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6951"/>
            <a:ext cx="12192000" cy="479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53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아키텍처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7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2,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2759D5-D098-49FE-B4C9-DFA7F0F61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3568"/>
            <a:ext cx="12192000" cy="5678071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3481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구조 </a:t>
            </a:r>
            <a:r>
              <a:rPr lang="en-US" altLang="ko-KR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(Administrator Controller)</a:t>
            </a:r>
            <a:endParaRPr lang="ko-KR" altLang="en-US" sz="2400" spc="-300" dirty="0">
              <a:solidFill>
                <a:srgbClr val="39393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9580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아키텍처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7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2,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3199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Entity Relationship Diagram</a:t>
            </a:r>
            <a:endParaRPr lang="ko-KR" altLang="en-US" sz="2400" spc="-300" dirty="0">
              <a:solidFill>
                <a:srgbClr val="39393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98A262-249A-412E-956E-0957BDEA1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783" y="1702834"/>
            <a:ext cx="8884434" cy="515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490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2024DE-C3DD-451D-B9C9-C4B0B54D43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736040" y="3105834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60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3,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70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7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A9793-AF7B-4FC5-B6DE-CCB64409319D}"/>
              </a:ext>
            </a:extLst>
          </p:cNvPr>
          <p:cNvSpPr txBox="1"/>
          <p:nvPr/>
        </p:nvSpPr>
        <p:spPr>
          <a:xfrm>
            <a:off x="339536" y="1264666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홈 화면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1C7DA1-6F53-46A9-8C97-5207E7E882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2A915A-5A63-4AC6-86C6-71DDCC1975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22" b="10837"/>
          <a:stretch/>
        </p:blipFill>
        <p:spPr>
          <a:xfrm>
            <a:off x="1028355" y="1914037"/>
            <a:ext cx="10135290" cy="444909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39408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7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A9793-AF7B-4FC5-B6DE-CCB64409319D}"/>
              </a:ext>
            </a:extLst>
          </p:cNvPr>
          <p:cNvSpPr txBox="1"/>
          <p:nvPr/>
        </p:nvSpPr>
        <p:spPr>
          <a:xfrm>
            <a:off x="339536" y="1264666"/>
            <a:ext cx="2767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로그인 </a:t>
            </a:r>
            <a:r>
              <a:rPr lang="en-US" altLang="ko-KR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비밀번호 찾기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1C7DA1-6F53-46A9-8C97-5207E7E882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DC1E07E-FB75-4FF0-BA4E-F9EE1A1BA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170" y="1737376"/>
            <a:ext cx="4336156" cy="1303133"/>
          </a:xfrm>
          <a:prstGeom prst="rect">
            <a:avLst/>
          </a:prstGeom>
          <a:ln>
            <a:noFill/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E6377A6-3308-4FF0-981E-95753F180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54" y="1737376"/>
            <a:ext cx="5819644" cy="501870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320364E-B774-4E25-8B40-2F5C6322C6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171" y="2657334"/>
            <a:ext cx="4336156" cy="1295512"/>
          </a:xfrm>
          <a:prstGeom prst="rect">
            <a:avLst/>
          </a:prstGeom>
          <a:ln>
            <a:noFill/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20FB111-A141-4D9D-995E-669927FABB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171" y="3562144"/>
            <a:ext cx="4336156" cy="1318374"/>
          </a:xfrm>
          <a:prstGeom prst="rect">
            <a:avLst/>
          </a:prstGeom>
          <a:ln>
            <a:noFill/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0A82694-4139-4235-8CAF-7EC0EC6F6C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792" y="4474481"/>
            <a:ext cx="4328535" cy="1303133"/>
          </a:xfrm>
          <a:prstGeom prst="rect">
            <a:avLst/>
          </a:prstGeom>
          <a:ln>
            <a:noFill/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50F0B30-34C9-41CF-A195-8F0AE3B387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792" y="5402153"/>
            <a:ext cx="4328535" cy="1265030"/>
          </a:xfrm>
          <a:prstGeom prst="rect">
            <a:avLst/>
          </a:prstGeom>
          <a:ln>
            <a:noFill/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D9091D-5953-4BBA-BABC-196688CA9262}"/>
              </a:ext>
            </a:extLst>
          </p:cNvPr>
          <p:cNvSpPr/>
          <p:nvPr/>
        </p:nvSpPr>
        <p:spPr>
          <a:xfrm>
            <a:off x="2045766" y="3480633"/>
            <a:ext cx="2872463" cy="9938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5F098E-CCE0-4EE1-B414-EFD35273F781}"/>
              </a:ext>
            </a:extLst>
          </p:cNvPr>
          <p:cNvSpPr/>
          <p:nvPr/>
        </p:nvSpPr>
        <p:spPr>
          <a:xfrm>
            <a:off x="2045765" y="4621435"/>
            <a:ext cx="4168603" cy="4242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C4B52CB-2EBD-4FA4-9885-0201B8CF7B81}"/>
              </a:ext>
            </a:extLst>
          </p:cNvPr>
          <p:cNvSpPr/>
          <p:nvPr/>
        </p:nvSpPr>
        <p:spPr>
          <a:xfrm>
            <a:off x="2045765" y="5190051"/>
            <a:ext cx="2996751" cy="4242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0555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7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A9793-AF7B-4FC5-B6DE-CCB64409319D}"/>
              </a:ext>
            </a:extLst>
          </p:cNvPr>
          <p:cNvSpPr txBox="1"/>
          <p:nvPr/>
        </p:nvSpPr>
        <p:spPr>
          <a:xfrm>
            <a:off x="339536" y="1264666"/>
            <a:ext cx="2767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로그인 </a:t>
            </a:r>
            <a:r>
              <a:rPr lang="en-US" altLang="ko-KR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비밀번호 찾기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1C7DA1-6F53-46A9-8C97-5207E7E882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A50412-7176-4CA3-8590-CBB132762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559" y="2195685"/>
            <a:ext cx="4189845" cy="40061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5268A4C-366E-42F6-BED1-BAECF092B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456" y="1427724"/>
            <a:ext cx="3048427" cy="47741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EE52E20-CDEE-4B86-8BE7-FF0CAC05A68F}"/>
              </a:ext>
            </a:extLst>
          </p:cNvPr>
          <p:cNvSpPr/>
          <p:nvPr/>
        </p:nvSpPr>
        <p:spPr>
          <a:xfrm>
            <a:off x="3279763" y="3814783"/>
            <a:ext cx="2180003" cy="766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2CC5EE-6DFC-45C3-9CB2-E4E7847A68C9}"/>
              </a:ext>
            </a:extLst>
          </p:cNvPr>
          <p:cNvSpPr/>
          <p:nvPr/>
        </p:nvSpPr>
        <p:spPr>
          <a:xfrm>
            <a:off x="6942339" y="3429000"/>
            <a:ext cx="2211332" cy="5304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0232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7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A9793-AF7B-4FC5-B6DE-CCB64409319D}"/>
              </a:ext>
            </a:extLst>
          </p:cNvPr>
          <p:cNvSpPr txBox="1"/>
          <p:nvPr/>
        </p:nvSpPr>
        <p:spPr>
          <a:xfrm>
            <a:off x="339536" y="1264666"/>
            <a:ext cx="2180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마이페이지 </a:t>
            </a:r>
            <a:r>
              <a:rPr lang="en-US" altLang="ko-KR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1C7DA1-6F53-46A9-8C97-5207E7E882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5A29B39-57EF-4B99-A9D6-DD0589764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74" y="1726331"/>
            <a:ext cx="5335073" cy="50409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E4B1E20-BA49-408C-A394-73E67AEDB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939" y="1726331"/>
            <a:ext cx="4295195" cy="29380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4C6E93C-0C79-4337-ABE9-9CA51A688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939" y="4926585"/>
            <a:ext cx="5277587" cy="15146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B0EDC9C-D0DC-4BBA-9974-54CC52C64139}"/>
              </a:ext>
            </a:extLst>
          </p:cNvPr>
          <p:cNvSpPr/>
          <p:nvPr/>
        </p:nvSpPr>
        <p:spPr>
          <a:xfrm>
            <a:off x="866226" y="6367832"/>
            <a:ext cx="1504112" cy="308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CB57AF-BECB-414F-A569-1C7C457AF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6939" y="1212161"/>
            <a:ext cx="2048161" cy="42868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C9018C-4485-4CC8-8A29-47BF41DA16E9}"/>
              </a:ext>
            </a:extLst>
          </p:cNvPr>
          <p:cNvSpPr/>
          <p:nvPr/>
        </p:nvSpPr>
        <p:spPr>
          <a:xfrm>
            <a:off x="6451236" y="1275011"/>
            <a:ext cx="738457" cy="293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08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06D5DC7-677D-4357-8D69-28E3F4BCA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79" y="1755181"/>
            <a:ext cx="5607717" cy="50939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7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A9793-AF7B-4FC5-B6DE-CCB64409319D}"/>
              </a:ext>
            </a:extLst>
          </p:cNvPr>
          <p:cNvSpPr txBox="1"/>
          <p:nvPr/>
        </p:nvSpPr>
        <p:spPr>
          <a:xfrm>
            <a:off x="339536" y="1264666"/>
            <a:ext cx="2180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마이페이지 </a:t>
            </a:r>
            <a:r>
              <a:rPr lang="en-US" altLang="ko-KR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1C7DA1-6F53-46A9-8C97-5207E7E882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781E6F-7C7E-46F4-BC8F-A83B0BECCF42}"/>
              </a:ext>
            </a:extLst>
          </p:cNvPr>
          <p:cNvSpPr/>
          <p:nvPr/>
        </p:nvSpPr>
        <p:spPr>
          <a:xfrm>
            <a:off x="1917429" y="3857670"/>
            <a:ext cx="739064" cy="3019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EBD94E-6344-49AB-8741-D10E74813164}"/>
              </a:ext>
            </a:extLst>
          </p:cNvPr>
          <p:cNvSpPr/>
          <p:nvPr/>
        </p:nvSpPr>
        <p:spPr>
          <a:xfrm>
            <a:off x="1950795" y="5978850"/>
            <a:ext cx="932915" cy="2324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3E93532-F1B4-4933-9FAF-0F0B7B04E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797" y="1755181"/>
            <a:ext cx="6212123" cy="50939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1A331D8-C424-4C8F-837F-E9D8F7890CC6}"/>
              </a:ext>
            </a:extLst>
          </p:cNvPr>
          <p:cNvSpPr/>
          <p:nvPr/>
        </p:nvSpPr>
        <p:spPr>
          <a:xfrm>
            <a:off x="7763762" y="3652280"/>
            <a:ext cx="749509" cy="308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BDE6D3B-ABCC-4780-918B-446D9F5B64AC}"/>
              </a:ext>
            </a:extLst>
          </p:cNvPr>
          <p:cNvSpPr/>
          <p:nvPr/>
        </p:nvSpPr>
        <p:spPr>
          <a:xfrm>
            <a:off x="7719372" y="5786925"/>
            <a:ext cx="838287" cy="308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9256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7" grpId="0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7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A9793-AF7B-4FC5-B6DE-CCB64409319D}"/>
              </a:ext>
            </a:extLst>
          </p:cNvPr>
          <p:cNvSpPr txBox="1"/>
          <p:nvPr/>
        </p:nvSpPr>
        <p:spPr>
          <a:xfrm>
            <a:off x="339536" y="1264666"/>
            <a:ext cx="3793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마이페이지 </a:t>
            </a:r>
            <a:r>
              <a:rPr lang="en-US" altLang="ko-KR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비밀번호 변경하기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1C7DA1-6F53-46A9-8C97-5207E7E882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250E48-221E-44A8-B542-4F03186AE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02" y="2384584"/>
            <a:ext cx="5546687" cy="35182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FB3E31A-021B-4151-926B-8D48B5286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613" y="3298815"/>
            <a:ext cx="4984194" cy="150400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D874696-528E-4BD1-BAAA-9083802FECC9}"/>
              </a:ext>
            </a:extLst>
          </p:cNvPr>
          <p:cNvSpPr/>
          <p:nvPr/>
        </p:nvSpPr>
        <p:spPr>
          <a:xfrm>
            <a:off x="2951290" y="3744621"/>
            <a:ext cx="990395" cy="5237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4503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시스템 개요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1,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7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A9793-AF7B-4FC5-B6DE-CCB64409319D}"/>
              </a:ext>
            </a:extLst>
          </p:cNvPr>
          <p:cNvSpPr txBox="1"/>
          <p:nvPr/>
        </p:nvSpPr>
        <p:spPr>
          <a:xfrm>
            <a:off x="339536" y="1264666"/>
            <a:ext cx="3793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마이페이지 </a:t>
            </a:r>
            <a:r>
              <a:rPr lang="en-US" altLang="ko-KR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비밀번호 변경하기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1C7DA1-6F53-46A9-8C97-5207E7E882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C535E15-B185-44FA-A87B-98207C6B1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283" y="2022988"/>
            <a:ext cx="4496190" cy="43361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38305DF-7660-4C49-ABB0-FA70ECB21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675" y="2434640"/>
            <a:ext cx="4359018" cy="131837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98026EE-4A33-4C15-A4EC-39595AAF36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727" y="4199944"/>
            <a:ext cx="4320914" cy="130313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DCE9605-20E8-44D6-B144-5375826E8329}"/>
              </a:ext>
            </a:extLst>
          </p:cNvPr>
          <p:cNvSpPr/>
          <p:nvPr/>
        </p:nvSpPr>
        <p:spPr>
          <a:xfrm>
            <a:off x="3240350" y="3213717"/>
            <a:ext cx="2583401" cy="12339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653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7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A9793-AF7B-4FC5-B6DE-CCB64409319D}"/>
              </a:ext>
            </a:extLst>
          </p:cNvPr>
          <p:cNvSpPr txBox="1"/>
          <p:nvPr/>
        </p:nvSpPr>
        <p:spPr>
          <a:xfrm>
            <a:off x="339536" y="1264666"/>
            <a:ext cx="2202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마이페이지 </a:t>
            </a:r>
            <a:r>
              <a:rPr lang="en-US" altLang="ko-KR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탈퇴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1C7DA1-6F53-46A9-8C97-5207E7E882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9C7999-C5E6-4722-9A20-D3D70B139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28" y="1971631"/>
            <a:ext cx="4465707" cy="30177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D2D526F-1DE8-4AC7-9F47-CF9883861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25" y="5236328"/>
            <a:ext cx="4320914" cy="12955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EDFB7C-4669-4769-83FA-1DA8FB4B06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475" y="1971631"/>
            <a:ext cx="3116850" cy="30711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FFB7DD1-941F-48D8-9163-57FEF27E6E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092" y="5221086"/>
            <a:ext cx="4343776" cy="132599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90A3E6-CDC5-4862-907C-2A1C537A1534}"/>
              </a:ext>
            </a:extLst>
          </p:cNvPr>
          <p:cNvSpPr/>
          <p:nvPr/>
        </p:nvSpPr>
        <p:spPr>
          <a:xfrm>
            <a:off x="3111086" y="3170224"/>
            <a:ext cx="1150196" cy="4242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03D0B6-A25A-43B4-BAC7-51825BAAA4A9}"/>
              </a:ext>
            </a:extLst>
          </p:cNvPr>
          <p:cNvSpPr/>
          <p:nvPr/>
        </p:nvSpPr>
        <p:spPr>
          <a:xfrm>
            <a:off x="6761596" y="4274328"/>
            <a:ext cx="1351045" cy="473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873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>
            <a:extLst>
              <a:ext uri="{FF2B5EF4-FFF2-40B4-BE49-F238E27FC236}">
                <a16:creationId xmlns:a16="http://schemas.microsoft.com/office/drawing/2014/main" id="{7E5DEDEF-3FFE-4F48-A4B7-48D50EB6B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93" y="2157757"/>
            <a:ext cx="10564814" cy="365186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7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A9793-AF7B-4FC5-B6DE-CCB64409319D}"/>
              </a:ext>
            </a:extLst>
          </p:cNvPr>
          <p:cNvSpPr txBox="1"/>
          <p:nvPr/>
        </p:nvSpPr>
        <p:spPr>
          <a:xfrm>
            <a:off x="339536" y="1264666"/>
            <a:ext cx="2767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관리자메뉴 </a:t>
            </a:r>
            <a:r>
              <a:rPr lang="en-US" altLang="ko-KR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권한 변경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1C7DA1-6F53-46A9-8C97-5207E7E882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272957E-2F1B-4412-B9B8-034AF80B0DFA}"/>
              </a:ext>
            </a:extLst>
          </p:cNvPr>
          <p:cNvSpPr/>
          <p:nvPr/>
        </p:nvSpPr>
        <p:spPr>
          <a:xfrm>
            <a:off x="1773790" y="4869035"/>
            <a:ext cx="344096" cy="2151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038CD50-8004-4A80-978D-CA29DD000C42}"/>
              </a:ext>
            </a:extLst>
          </p:cNvPr>
          <p:cNvSpPr/>
          <p:nvPr/>
        </p:nvSpPr>
        <p:spPr>
          <a:xfrm>
            <a:off x="8118586" y="4042430"/>
            <a:ext cx="613037" cy="2241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56900EA5-D187-4754-BB4C-A8ACBB1C6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256" y="2202623"/>
            <a:ext cx="4311848" cy="122637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C391D3A-EEEF-4B35-AA9F-0864A61670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5"/>
          <a:stretch/>
        </p:blipFill>
        <p:spPr>
          <a:xfrm>
            <a:off x="6078070" y="1299767"/>
            <a:ext cx="3720352" cy="67130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BF16CD-0E40-4C23-A3E3-57CFA24A43CE}"/>
              </a:ext>
            </a:extLst>
          </p:cNvPr>
          <p:cNvSpPr/>
          <p:nvPr/>
        </p:nvSpPr>
        <p:spPr>
          <a:xfrm>
            <a:off x="6173245" y="1534709"/>
            <a:ext cx="1016449" cy="303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162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 animBg="1"/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EE17EBCB-2751-46EC-AED7-E295C2D45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305" y="2007898"/>
            <a:ext cx="10399060" cy="346413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7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A9793-AF7B-4FC5-B6DE-CCB64409319D}"/>
              </a:ext>
            </a:extLst>
          </p:cNvPr>
          <p:cNvSpPr txBox="1"/>
          <p:nvPr/>
        </p:nvSpPr>
        <p:spPr>
          <a:xfrm>
            <a:off x="339536" y="1264666"/>
            <a:ext cx="2767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관리자메뉴 </a:t>
            </a:r>
            <a:r>
              <a:rPr lang="en-US" altLang="ko-KR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권한 변경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1C7DA1-6F53-46A9-8C97-5207E7E882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038CD50-8004-4A80-978D-CA29DD000C42}"/>
              </a:ext>
            </a:extLst>
          </p:cNvPr>
          <p:cNvSpPr/>
          <p:nvPr/>
        </p:nvSpPr>
        <p:spPr>
          <a:xfrm>
            <a:off x="2106707" y="4589624"/>
            <a:ext cx="358588" cy="197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9EB26D-79EE-4695-AA19-9E0EEC880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199" y="1679672"/>
            <a:ext cx="3989403" cy="114912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0A67F9-3AA3-4343-A4E1-BAA950054ACC}"/>
              </a:ext>
            </a:extLst>
          </p:cNvPr>
          <p:cNvSpPr/>
          <p:nvPr/>
        </p:nvSpPr>
        <p:spPr>
          <a:xfrm>
            <a:off x="6732495" y="2384612"/>
            <a:ext cx="564776" cy="3227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2DB853-7413-4D45-8FD7-6C1715B11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199" y="1627269"/>
            <a:ext cx="4224227" cy="120152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380FF75-B1BE-4E03-A82D-A57D272A84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997" y="2009732"/>
            <a:ext cx="11559040" cy="359598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C6B9801-6C16-482F-B560-80F3955081BE}"/>
              </a:ext>
            </a:extLst>
          </p:cNvPr>
          <p:cNvSpPr/>
          <p:nvPr/>
        </p:nvSpPr>
        <p:spPr>
          <a:xfrm>
            <a:off x="9314330" y="4151855"/>
            <a:ext cx="1013012" cy="321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5419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BAB8DCE5-DAD8-4D5B-AA9F-77C49CBA5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10" y="2152989"/>
            <a:ext cx="10775579" cy="33647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7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A9793-AF7B-4FC5-B6DE-CCB64409319D}"/>
              </a:ext>
            </a:extLst>
          </p:cNvPr>
          <p:cNvSpPr txBox="1"/>
          <p:nvPr/>
        </p:nvSpPr>
        <p:spPr>
          <a:xfrm>
            <a:off x="339536" y="1264666"/>
            <a:ext cx="3331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관리자메뉴 </a:t>
            </a:r>
            <a:r>
              <a:rPr lang="en-US" altLang="ko-KR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유저 탈퇴 처리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1C7DA1-6F53-46A9-8C97-5207E7E882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C258CC-02A4-4B10-8BE5-CC6803F1F2E3}"/>
              </a:ext>
            </a:extLst>
          </p:cNvPr>
          <p:cNvSpPr/>
          <p:nvPr/>
        </p:nvSpPr>
        <p:spPr>
          <a:xfrm>
            <a:off x="10978328" y="5155902"/>
            <a:ext cx="353060" cy="204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EC95A68-B682-47B1-B2E4-78782B39B07A}"/>
              </a:ext>
            </a:extLst>
          </p:cNvPr>
          <p:cNvGrpSpPr/>
          <p:nvPr/>
        </p:nvGrpSpPr>
        <p:grpSpPr>
          <a:xfrm>
            <a:off x="3597563" y="1787043"/>
            <a:ext cx="4766508" cy="1337053"/>
            <a:chOff x="3597563" y="1815425"/>
            <a:chExt cx="4766508" cy="133705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80F0CA8-A87B-4500-8A3A-B40D3B02B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7563" y="1815425"/>
              <a:ext cx="4766508" cy="133705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FCC518E-0634-4718-A852-5A9CD2C1A7AD}"/>
                </a:ext>
              </a:extLst>
            </p:cNvPr>
            <p:cNvSpPr/>
            <p:nvPr/>
          </p:nvSpPr>
          <p:spPr>
            <a:xfrm>
              <a:off x="6755951" y="2672679"/>
              <a:ext cx="693720" cy="339462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5CF6FF-54C6-4969-A087-4E68215048C3}"/>
              </a:ext>
            </a:extLst>
          </p:cNvPr>
          <p:cNvSpPr/>
          <p:nvPr/>
        </p:nvSpPr>
        <p:spPr>
          <a:xfrm>
            <a:off x="6749751" y="2644297"/>
            <a:ext cx="699920" cy="3394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6DAD4BA-340F-4B6A-841F-2BEFACF74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7563" y="1787043"/>
            <a:ext cx="4766508" cy="139381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57880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7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A9793-AF7B-4FC5-B6DE-CCB64409319D}"/>
              </a:ext>
            </a:extLst>
          </p:cNvPr>
          <p:cNvSpPr txBox="1"/>
          <p:nvPr/>
        </p:nvSpPr>
        <p:spPr>
          <a:xfrm>
            <a:off x="339536" y="1264666"/>
            <a:ext cx="3331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관리자메뉴 </a:t>
            </a:r>
            <a:r>
              <a:rPr lang="en-US" altLang="ko-KR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탈퇴 유저 복구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1C7DA1-6F53-46A9-8C97-5207E7E882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ABB0A65-24D5-49EB-A9E7-AD2A38C3C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482674"/>
            <a:ext cx="11062611" cy="33251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E2CBDBD-EB88-4FF3-991C-943C7FC2688F}"/>
              </a:ext>
            </a:extLst>
          </p:cNvPr>
          <p:cNvSpPr/>
          <p:nvPr/>
        </p:nvSpPr>
        <p:spPr>
          <a:xfrm>
            <a:off x="9839811" y="3731845"/>
            <a:ext cx="837154" cy="2779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0F1A83-03C2-4998-9B02-F97DA3DDB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47" y="2609076"/>
            <a:ext cx="11952344" cy="30936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7F3C7F0-3466-4812-92D6-44A59153F8E2}"/>
              </a:ext>
            </a:extLst>
          </p:cNvPr>
          <p:cNvSpPr/>
          <p:nvPr/>
        </p:nvSpPr>
        <p:spPr>
          <a:xfrm>
            <a:off x="11121112" y="5290372"/>
            <a:ext cx="461288" cy="2856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B62EDB-CDD2-422C-88A8-E9C8FB88D340}"/>
              </a:ext>
            </a:extLst>
          </p:cNvPr>
          <p:cNvSpPr/>
          <p:nvPr/>
        </p:nvSpPr>
        <p:spPr>
          <a:xfrm>
            <a:off x="6893859" y="2985246"/>
            <a:ext cx="663388" cy="3675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29AA17-D396-4F79-AAC4-DF68447DE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1434" y="2091898"/>
            <a:ext cx="4969131" cy="14729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779C4E2-9AD2-4AB1-BAB3-FAAEEDD13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4538" y="2091898"/>
            <a:ext cx="5169791" cy="14678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4125B64-6817-4A67-B705-121DC1E692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201" y="2084213"/>
            <a:ext cx="11952344" cy="37726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725C734-F595-465B-81DB-A3EC410D2A41}"/>
              </a:ext>
            </a:extLst>
          </p:cNvPr>
          <p:cNvSpPr/>
          <p:nvPr/>
        </p:nvSpPr>
        <p:spPr>
          <a:xfrm>
            <a:off x="1659762" y="4009751"/>
            <a:ext cx="10192299" cy="2779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9512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7" grpId="0" animBg="1"/>
      <p:bldP spid="2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241011D-35EB-48BE-8593-48F304FE0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06" y="2404707"/>
            <a:ext cx="10999694" cy="31886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7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A9793-AF7B-4FC5-B6DE-CCB64409319D}"/>
              </a:ext>
            </a:extLst>
          </p:cNvPr>
          <p:cNvSpPr txBox="1"/>
          <p:nvPr/>
        </p:nvSpPr>
        <p:spPr>
          <a:xfrm>
            <a:off x="339536" y="1264666"/>
            <a:ext cx="3331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관리자메뉴 </a:t>
            </a:r>
            <a:r>
              <a:rPr lang="en-US" altLang="ko-KR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휴면 유저 복구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1C7DA1-6F53-46A9-8C97-5207E7E882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2CBDBD-EB88-4FF3-991C-943C7FC2688F}"/>
              </a:ext>
            </a:extLst>
          </p:cNvPr>
          <p:cNvSpPr/>
          <p:nvPr/>
        </p:nvSpPr>
        <p:spPr>
          <a:xfrm>
            <a:off x="10735629" y="3524326"/>
            <a:ext cx="846771" cy="2856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73D7CE-A28B-44C9-9112-143595209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53" y="2486637"/>
            <a:ext cx="11506200" cy="26234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B62EDB-CDD2-422C-88A8-E9C8FB88D340}"/>
              </a:ext>
            </a:extLst>
          </p:cNvPr>
          <p:cNvSpPr/>
          <p:nvPr/>
        </p:nvSpPr>
        <p:spPr>
          <a:xfrm>
            <a:off x="10936943" y="4683262"/>
            <a:ext cx="412375" cy="2114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A0A7954-D172-4799-B764-209B9B175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880" y="2211937"/>
            <a:ext cx="4248240" cy="12170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7F3C7F0-3466-4812-92D6-44A59153F8E2}"/>
              </a:ext>
            </a:extLst>
          </p:cNvPr>
          <p:cNvSpPr/>
          <p:nvPr/>
        </p:nvSpPr>
        <p:spPr>
          <a:xfrm>
            <a:off x="6768352" y="2981663"/>
            <a:ext cx="654423" cy="2994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C2B4BF1-355B-4365-BDAB-DB905D1FF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2692" y="2223762"/>
            <a:ext cx="4331214" cy="12039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ADE7CE1-686E-4C71-8BA4-5A5C978C62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26" y="2151263"/>
            <a:ext cx="12116946" cy="36955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482656C-4FD5-4F21-AF1D-23B9E0070568}"/>
              </a:ext>
            </a:extLst>
          </p:cNvPr>
          <p:cNvSpPr/>
          <p:nvPr/>
        </p:nvSpPr>
        <p:spPr>
          <a:xfrm>
            <a:off x="1792965" y="4772797"/>
            <a:ext cx="10192299" cy="2779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1550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  <p:bldP spid="15" grpId="0" animBg="1"/>
      <p:bldP spid="2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C3419AD4-EFD4-48D5-9DA4-2286C2141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256" y="2582657"/>
            <a:ext cx="9871487" cy="30106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7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A9793-AF7B-4FC5-B6DE-CCB64409319D}"/>
              </a:ext>
            </a:extLst>
          </p:cNvPr>
          <p:cNvSpPr txBox="1"/>
          <p:nvPr/>
        </p:nvSpPr>
        <p:spPr>
          <a:xfrm>
            <a:off x="339536" y="1264666"/>
            <a:ext cx="3023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관리자메뉴 </a:t>
            </a:r>
            <a:r>
              <a:rPr lang="en-US" altLang="ko-KR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사용자 정보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1C7DA1-6F53-46A9-8C97-5207E7E882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7F3C7F0-3466-4812-92D6-44A59153F8E2}"/>
              </a:ext>
            </a:extLst>
          </p:cNvPr>
          <p:cNvSpPr/>
          <p:nvPr/>
        </p:nvSpPr>
        <p:spPr>
          <a:xfrm>
            <a:off x="4507557" y="4109039"/>
            <a:ext cx="609601" cy="2277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704F1D5-317D-46A6-A8D7-51EDE7EAFA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98"/>
          <a:stretch/>
        </p:blipFill>
        <p:spPr>
          <a:xfrm>
            <a:off x="990517" y="1722489"/>
            <a:ext cx="10210961" cy="49005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B352A8B8-EE23-4E53-A2C6-67F72CF6E42C}"/>
              </a:ext>
            </a:extLst>
          </p:cNvPr>
          <p:cNvGrpSpPr/>
          <p:nvPr/>
        </p:nvGrpSpPr>
        <p:grpSpPr>
          <a:xfrm>
            <a:off x="3898742" y="1711856"/>
            <a:ext cx="4394509" cy="4915375"/>
            <a:chOff x="3666095" y="748247"/>
            <a:chExt cx="4644187" cy="5469984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734E1DC-6F58-4EEC-888A-D7411A766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66095" y="748247"/>
              <a:ext cx="4644187" cy="437606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DFE95BC-DB9A-47F3-890A-430FB1F42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66095" y="5119657"/>
              <a:ext cx="4644187" cy="109857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7B12D94-1F98-486C-A7C0-130D4AF7EA26}"/>
              </a:ext>
            </a:extLst>
          </p:cNvPr>
          <p:cNvSpPr/>
          <p:nvPr/>
        </p:nvSpPr>
        <p:spPr>
          <a:xfrm flipV="1">
            <a:off x="9045387" y="6117965"/>
            <a:ext cx="959225" cy="399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99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2080" y="117305"/>
            <a:ext cx="81785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9535" y="1264666"/>
            <a:ext cx="1569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30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강의실 예약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496274" y="1882745"/>
            <a:ext cx="6221235" cy="4857950"/>
            <a:chOff x="0" y="1691369"/>
            <a:chExt cx="12192000" cy="516663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1691369"/>
              <a:ext cx="12192000" cy="287553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4785918"/>
              <a:ext cx="12192000" cy="207208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200976" y="1888350"/>
            <a:ext cx="4110321" cy="33352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3" name="물결 42">
            <a:extLst>
              <a:ext uri="{FF2B5EF4-FFF2-40B4-BE49-F238E27FC236}">
                <a16:creationId xmlns:a16="http://schemas.microsoft.com/office/drawing/2014/main" id="{B206C4BD-49A2-4563-8014-3A0DE1EEB45F}"/>
              </a:ext>
            </a:extLst>
          </p:cNvPr>
          <p:cNvSpPr/>
          <p:nvPr/>
        </p:nvSpPr>
        <p:spPr>
          <a:xfrm>
            <a:off x="485674" y="4429957"/>
            <a:ext cx="6231835" cy="625807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56E770D-E796-4E9F-B490-22B2EA495E74}"/>
              </a:ext>
            </a:extLst>
          </p:cNvPr>
          <p:cNvSpPr/>
          <p:nvPr/>
        </p:nvSpPr>
        <p:spPr>
          <a:xfrm>
            <a:off x="2451395" y="3628963"/>
            <a:ext cx="842221" cy="3267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DE9785F-F85F-4EBE-B041-573C382B99D9}"/>
              </a:ext>
            </a:extLst>
          </p:cNvPr>
          <p:cNvSpPr/>
          <p:nvPr/>
        </p:nvSpPr>
        <p:spPr>
          <a:xfrm>
            <a:off x="8105939" y="3898925"/>
            <a:ext cx="1934705" cy="602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E82C44E-4045-48AC-BA2C-4E9084986C30}"/>
              </a:ext>
            </a:extLst>
          </p:cNvPr>
          <p:cNvCxnSpPr>
            <a:cxnSpLocks/>
          </p:cNvCxnSpPr>
          <p:nvPr/>
        </p:nvCxnSpPr>
        <p:spPr>
          <a:xfrm>
            <a:off x="485674" y="4500979"/>
            <a:ext cx="0" cy="4438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507B9-2BC9-457E-B459-76C009E13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976" y="5511799"/>
            <a:ext cx="4110321" cy="122889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D200BB7A-3F98-4CB8-A32E-8FBE8266F50E}"/>
              </a:ext>
            </a:extLst>
          </p:cNvPr>
          <p:cNvCxnSpPr>
            <a:cxnSpLocks/>
          </p:cNvCxnSpPr>
          <p:nvPr/>
        </p:nvCxnSpPr>
        <p:spPr>
          <a:xfrm flipH="1">
            <a:off x="475678" y="4500979"/>
            <a:ext cx="20596" cy="4438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037F560-C5BC-44E0-BBC2-5220B2051484}"/>
              </a:ext>
            </a:extLst>
          </p:cNvPr>
          <p:cNvCxnSpPr>
            <a:cxnSpLocks/>
          </p:cNvCxnSpPr>
          <p:nvPr/>
        </p:nvCxnSpPr>
        <p:spPr>
          <a:xfrm>
            <a:off x="6717510" y="4514850"/>
            <a:ext cx="0" cy="45886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2080" y="117305"/>
            <a:ext cx="81785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9535" y="1264666"/>
            <a:ext cx="249299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30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강의실 예약  및  확인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15370" y="1729467"/>
            <a:ext cx="4366893" cy="50294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0" y="1712594"/>
            <a:ext cx="4779859" cy="50463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E4DC8E-A3B8-4035-B107-8EFE759CED9A}"/>
              </a:ext>
            </a:extLst>
          </p:cNvPr>
          <p:cNvSpPr/>
          <p:nvPr/>
        </p:nvSpPr>
        <p:spPr>
          <a:xfrm>
            <a:off x="2128824" y="4659311"/>
            <a:ext cx="2381760" cy="10135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15370" y="3429000"/>
            <a:ext cx="4315427" cy="14575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D86D8F94-475C-454A-921E-9B4D40B23A2B}"/>
              </a:ext>
            </a:extLst>
          </p:cNvPr>
          <p:cNvSpPr/>
          <p:nvPr/>
        </p:nvSpPr>
        <p:spPr>
          <a:xfrm>
            <a:off x="1128942" y="4635678"/>
            <a:ext cx="9934113" cy="13051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시스템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1,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C276868-4000-4AB4-A9C9-561B32156715}"/>
              </a:ext>
            </a:extLst>
          </p:cNvPr>
          <p:cNvSpPr txBox="1"/>
          <p:nvPr/>
        </p:nvSpPr>
        <p:spPr>
          <a:xfrm>
            <a:off x="304025" y="1268703"/>
            <a:ext cx="99211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배경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A82FFB2-B6A1-49C1-AC49-F4281CDE4C37}"/>
              </a:ext>
            </a:extLst>
          </p:cNvPr>
          <p:cNvSpPr/>
          <p:nvPr/>
        </p:nvSpPr>
        <p:spPr>
          <a:xfrm>
            <a:off x="126195" y="1268703"/>
            <a:ext cx="98739" cy="6706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E3089E3-5CC4-42AB-9CDB-0FEB725D3DB3}"/>
              </a:ext>
            </a:extLst>
          </p:cNvPr>
          <p:cNvSpPr txBox="1"/>
          <p:nvPr/>
        </p:nvSpPr>
        <p:spPr>
          <a:xfrm>
            <a:off x="304025" y="3872263"/>
            <a:ext cx="204855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목표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19711AA-D0E2-4A4D-9853-F2E25A1E487F}"/>
              </a:ext>
            </a:extLst>
          </p:cNvPr>
          <p:cNvSpPr/>
          <p:nvPr/>
        </p:nvSpPr>
        <p:spPr>
          <a:xfrm>
            <a:off x="150839" y="3844707"/>
            <a:ext cx="98739" cy="6706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2A250B3-AA3A-406B-90A3-EA8D6ADE3B3F}"/>
              </a:ext>
            </a:extLst>
          </p:cNvPr>
          <p:cNvSpPr txBox="1"/>
          <p:nvPr/>
        </p:nvSpPr>
        <p:spPr>
          <a:xfrm>
            <a:off x="1277858" y="4773781"/>
            <a:ext cx="96362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명지대학교 학생들이 팀프로젝트 진행 시 사용할 수 있는 </a:t>
            </a:r>
            <a:endParaRPr lang="en-US" altLang="ko-KR" sz="3000" spc="-15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just"/>
            <a:r>
              <a:rPr lang="ko-KR" altLang="en-US" sz="3000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웹 플랫폼 개발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6832AC1-5400-4843-8038-B3427E068300}"/>
              </a:ext>
            </a:extLst>
          </p:cNvPr>
          <p:cNvGrpSpPr/>
          <p:nvPr/>
        </p:nvGrpSpPr>
        <p:grpSpPr>
          <a:xfrm>
            <a:off x="1128942" y="1999807"/>
            <a:ext cx="9934113" cy="1620750"/>
            <a:chOff x="1128943" y="2103651"/>
            <a:chExt cx="9934113" cy="1620750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02E51B73-6851-40F2-9634-DF62DFFDCE42}"/>
                </a:ext>
              </a:extLst>
            </p:cNvPr>
            <p:cNvSpPr/>
            <p:nvPr/>
          </p:nvSpPr>
          <p:spPr>
            <a:xfrm>
              <a:off x="1128943" y="2103651"/>
              <a:ext cx="9934113" cy="130516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5A5073A-836B-41B0-9BA4-A4F422494364}"/>
                </a:ext>
              </a:extLst>
            </p:cNvPr>
            <p:cNvSpPr txBox="1"/>
            <p:nvPr/>
          </p:nvSpPr>
          <p:spPr>
            <a:xfrm>
              <a:off x="1277858" y="2247073"/>
              <a:ext cx="963628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3000" spc="-15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명지대학교 학생들이 자유롭게 사용할 수 있는 팀프로젝트 </a:t>
              </a:r>
              <a:endParaRPr lang="en-US" altLang="ko-KR" sz="3000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just"/>
              <a:r>
                <a:rPr lang="ko-KR" altLang="en-US" sz="3000" spc="-15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플랫폼의 부재</a:t>
              </a:r>
              <a:endParaRPr lang="en-US" altLang="ko-KR" sz="3000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just"/>
              <a:endParaRPr lang="ko-KR" altLang="en-US" sz="3000" spc="-15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7860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2080" y="117305"/>
            <a:ext cx="81785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9535" y="1264666"/>
            <a:ext cx="208262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강의실 예약 취소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78385" y="1806878"/>
            <a:ext cx="4727043" cy="48824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48400" y="3581400"/>
            <a:ext cx="0" cy="0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75052" y="3333717"/>
            <a:ext cx="4296374" cy="126700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BE1645-B5FC-4A67-92E8-B80D38389B79}"/>
              </a:ext>
            </a:extLst>
          </p:cNvPr>
          <p:cNvSpPr/>
          <p:nvPr/>
        </p:nvSpPr>
        <p:spPr>
          <a:xfrm>
            <a:off x="2613937" y="5819281"/>
            <a:ext cx="1061418" cy="5104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2080" y="117305"/>
            <a:ext cx="81785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9535" y="1264666"/>
            <a:ext cx="350769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30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게시판 </a:t>
            </a:r>
            <a:r>
              <a:rPr lang="en-US" altLang="ko-KR" sz="2400" spc="-30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 </a:t>
            </a:r>
            <a:r>
              <a:rPr lang="ko-KR" altLang="en-US" sz="2400" spc="-30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공지사항 </a:t>
            </a:r>
            <a:r>
              <a:rPr lang="en-US" altLang="ko-KR" sz="2400" spc="-30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 </a:t>
            </a:r>
            <a:r>
              <a:rPr lang="ko-KR" altLang="en-US" sz="2400" spc="-30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커뮤니티 </a:t>
            </a:r>
            <a:r>
              <a:rPr lang="en-US" altLang="ko-KR" sz="2400" spc="-30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900301"/>
            <a:ext cx="12192000" cy="494173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3B7247B-14AA-4EE6-A64F-402E403E46E0}"/>
              </a:ext>
            </a:extLst>
          </p:cNvPr>
          <p:cNvSpPr/>
          <p:nvPr/>
        </p:nvSpPr>
        <p:spPr>
          <a:xfrm>
            <a:off x="62146" y="2306437"/>
            <a:ext cx="1722268" cy="845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68158B-23B9-43B3-89FE-9B6362C8A851}"/>
              </a:ext>
            </a:extLst>
          </p:cNvPr>
          <p:cNvSpPr/>
          <p:nvPr/>
        </p:nvSpPr>
        <p:spPr>
          <a:xfrm>
            <a:off x="11363417" y="4456590"/>
            <a:ext cx="676186" cy="4986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941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2080" y="117305"/>
            <a:ext cx="81785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9535" y="1264666"/>
            <a:ext cx="350769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게시판 </a:t>
            </a:r>
            <a:r>
              <a:rPr lang="en-US" altLang="ko-KR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 </a:t>
            </a:r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공지사항 </a:t>
            </a:r>
            <a:r>
              <a:rPr lang="en-US" altLang="ko-KR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 </a:t>
            </a:r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커뮤니티 </a:t>
            </a:r>
            <a:r>
              <a:rPr lang="en-US" altLang="ko-KR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12595"/>
            <a:ext cx="12191999" cy="487162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F3E741F-58D7-44FD-9A04-836F2D7093F8}"/>
              </a:ext>
            </a:extLst>
          </p:cNvPr>
          <p:cNvSpPr/>
          <p:nvPr/>
        </p:nvSpPr>
        <p:spPr>
          <a:xfrm>
            <a:off x="69936" y="2118669"/>
            <a:ext cx="2389178" cy="20005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2080" y="117305"/>
            <a:ext cx="81785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9535" y="1264666"/>
            <a:ext cx="350769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30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게시판 </a:t>
            </a:r>
            <a:r>
              <a:rPr lang="en-US" altLang="ko-KR" sz="2400" spc="-30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 </a:t>
            </a:r>
            <a:r>
              <a:rPr lang="ko-KR" altLang="en-US" sz="2400" spc="-30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공지사항 </a:t>
            </a:r>
            <a:r>
              <a:rPr lang="en-US" altLang="ko-KR" sz="2400" spc="-30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 </a:t>
            </a:r>
            <a:r>
              <a:rPr lang="ko-KR" altLang="en-US" sz="2400" spc="-30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커뮤니티 </a:t>
            </a:r>
            <a:r>
              <a:rPr lang="en-US" altLang="ko-KR" sz="2400" spc="-30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26514" y="1734019"/>
            <a:ext cx="8475626" cy="50892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EBBDC4-88BF-4F22-BD20-6CCD3E8784B3}"/>
              </a:ext>
            </a:extLst>
          </p:cNvPr>
          <p:cNvSpPr/>
          <p:nvPr/>
        </p:nvSpPr>
        <p:spPr>
          <a:xfrm>
            <a:off x="5220070" y="6409677"/>
            <a:ext cx="594804" cy="3018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2080" y="117305"/>
            <a:ext cx="81785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9535" y="1264666"/>
            <a:ext cx="361028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30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게시판 </a:t>
            </a:r>
            <a:r>
              <a:rPr lang="en-US" altLang="ko-KR" sz="2400" spc="-30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 </a:t>
            </a:r>
            <a:r>
              <a:rPr lang="ko-KR" altLang="en-US" sz="2400" spc="-30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공지사항 </a:t>
            </a:r>
            <a:r>
              <a:rPr lang="en-US" altLang="ko-KR" sz="2400" spc="-30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 </a:t>
            </a:r>
            <a:r>
              <a:rPr lang="ko-KR" altLang="en-US" sz="2400" spc="-30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커뮤니티 </a:t>
            </a:r>
            <a:r>
              <a:rPr lang="en-US" altLang="ko-KR" sz="2400" spc="-30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2400" spc="-30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2887" y="1913974"/>
            <a:ext cx="11878673" cy="221893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25D398-8DFA-4CE8-8236-B2CDDBA5CF20}"/>
              </a:ext>
            </a:extLst>
          </p:cNvPr>
          <p:cNvSpPr/>
          <p:nvPr/>
        </p:nvSpPr>
        <p:spPr>
          <a:xfrm>
            <a:off x="69936" y="2938509"/>
            <a:ext cx="11878672" cy="577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2080" y="117305"/>
            <a:ext cx="81785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9535" y="1264666"/>
            <a:ext cx="407194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30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게시판 </a:t>
            </a:r>
            <a:r>
              <a:rPr lang="en-US" altLang="ko-KR" sz="2400" spc="-30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 </a:t>
            </a:r>
            <a:r>
              <a:rPr lang="ko-KR" altLang="en-US" sz="2400" spc="-30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공지사항 </a:t>
            </a:r>
            <a:r>
              <a:rPr lang="en-US" altLang="ko-KR" sz="2400" spc="-30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 </a:t>
            </a:r>
            <a:r>
              <a:rPr lang="ko-KR" altLang="en-US" sz="2400" spc="-30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커뮤니티 </a:t>
            </a:r>
            <a:r>
              <a:rPr lang="en-US" altLang="ko-KR" sz="2400" spc="-30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2400" spc="-30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목록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471" y="1729467"/>
            <a:ext cx="6235156" cy="50326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9C3C83-0939-4476-980B-39B12E2E1A93}"/>
              </a:ext>
            </a:extLst>
          </p:cNvPr>
          <p:cNvSpPr/>
          <p:nvPr/>
        </p:nvSpPr>
        <p:spPr>
          <a:xfrm>
            <a:off x="5020281" y="6335475"/>
            <a:ext cx="1110794" cy="3493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2080" y="117305"/>
            <a:ext cx="81785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9535" y="1264666"/>
            <a:ext cx="538320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게시판 </a:t>
            </a:r>
            <a:r>
              <a:rPr lang="en-US" altLang="ko-KR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 </a:t>
            </a:r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공지사항 </a:t>
            </a:r>
            <a:r>
              <a:rPr lang="en-US" altLang="ko-KR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 </a:t>
            </a:r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커뮤니티 </a:t>
            </a:r>
            <a:r>
              <a:rPr lang="en-US" altLang="ko-KR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수정 </a:t>
            </a:r>
            <a:r>
              <a:rPr lang="en-US" altLang="ko-KR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&amp; </a:t>
            </a:r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파일추가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53050" y="1712595"/>
            <a:ext cx="7168155" cy="51299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F1477F-6820-4388-92E1-76A5F7FC13E3}"/>
              </a:ext>
            </a:extLst>
          </p:cNvPr>
          <p:cNvSpPr/>
          <p:nvPr/>
        </p:nvSpPr>
        <p:spPr>
          <a:xfrm>
            <a:off x="4071457" y="6079264"/>
            <a:ext cx="1640495" cy="3493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2080" y="117305"/>
            <a:ext cx="81785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9535" y="1264666"/>
            <a:ext cx="538320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게시판 </a:t>
            </a:r>
            <a:r>
              <a:rPr lang="en-US" altLang="ko-KR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 </a:t>
            </a:r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공지사항 </a:t>
            </a:r>
            <a:r>
              <a:rPr lang="en-US" altLang="ko-KR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 </a:t>
            </a:r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커뮤니티 </a:t>
            </a:r>
            <a:r>
              <a:rPr lang="en-US" altLang="ko-KR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수정 </a:t>
            </a:r>
            <a:r>
              <a:rPr lang="en-US" altLang="ko-KR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&amp;</a:t>
            </a:r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파일추가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7191" y="2554073"/>
            <a:ext cx="6282502" cy="3039261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06347" y="3749191"/>
            <a:ext cx="4725059" cy="5334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8982B0-6193-43EE-A4ED-0EA989160DEC}"/>
              </a:ext>
            </a:extLst>
          </p:cNvPr>
          <p:cNvSpPr/>
          <p:nvPr/>
        </p:nvSpPr>
        <p:spPr>
          <a:xfrm>
            <a:off x="5732994" y="3928065"/>
            <a:ext cx="910381" cy="767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3BC7F2-9049-4515-8224-F4B24509B749}"/>
              </a:ext>
            </a:extLst>
          </p:cNvPr>
          <p:cNvSpPr/>
          <p:nvPr/>
        </p:nvSpPr>
        <p:spPr>
          <a:xfrm>
            <a:off x="7060057" y="3899042"/>
            <a:ext cx="2643236" cy="3493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2080" y="117305"/>
            <a:ext cx="81785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9535" y="1264666"/>
            <a:ext cx="407194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게시판 </a:t>
            </a:r>
            <a:r>
              <a:rPr lang="en-US" altLang="ko-KR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 </a:t>
            </a:r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공지사항 </a:t>
            </a:r>
            <a:r>
              <a:rPr lang="en-US" altLang="ko-KR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 </a:t>
            </a:r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커뮤니티 </a:t>
            </a:r>
            <a:r>
              <a:rPr lang="en-US" altLang="ko-KR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수정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13051" y="1729467"/>
            <a:ext cx="5935774" cy="50147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192D1D-E5DA-416D-9262-B20BAEF17832}"/>
              </a:ext>
            </a:extLst>
          </p:cNvPr>
          <p:cNvSpPr/>
          <p:nvPr/>
        </p:nvSpPr>
        <p:spPr>
          <a:xfrm>
            <a:off x="5766901" y="6308046"/>
            <a:ext cx="478127" cy="3493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3"/>
          <a:srcRect t="-1" b="718"/>
          <a:stretch/>
        </p:blipFill>
        <p:spPr>
          <a:xfrm>
            <a:off x="3021898" y="1729467"/>
            <a:ext cx="6597023" cy="50147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C5583A-BD9C-4384-B60B-C9CAF96E84E7}"/>
              </a:ext>
            </a:extLst>
          </p:cNvPr>
          <p:cNvSpPr/>
          <p:nvPr/>
        </p:nvSpPr>
        <p:spPr>
          <a:xfrm>
            <a:off x="5498483" y="6046550"/>
            <a:ext cx="1764910" cy="3493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2080" y="117305"/>
            <a:ext cx="81785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9535" y="1264666"/>
            <a:ext cx="407194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게시판 </a:t>
            </a:r>
            <a:r>
              <a:rPr lang="en-US" altLang="ko-KR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 </a:t>
            </a:r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공지사항 </a:t>
            </a:r>
            <a:r>
              <a:rPr lang="en-US" altLang="ko-KR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 </a:t>
            </a:r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커뮤니티 </a:t>
            </a:r>
            <a:r>
              <a:rPr lang="en-US" altLang="ko-KR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삭제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5762" y="1822973"/>
            <a:ext cx="6096000" cy="4917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31285" y="3527486"/>
            <a:ext cx="4324953" cy="126700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9731EF-35E9-4F00-8555-6952ADC51092}"/>
              </a:ext>
            </a:extLst>
          </p:cNvPr>
          <p:cNvSpPr/>
          <p:nvPr/>
        </p:nvSpPr>
        <p:spPr>
          <a:xfrm>
            <a:off x="4151600" y="6255665"/>
            <a:ext cx="580200" cy="3049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C01C8A-CB55-460A-8A63-3EF67DD245B0}"/>
              </a:ext>
            </a:extLst>
          </p:cNvPr>
          <p:cNvSpPr/>
          <p:nvPr/>
        </p:nvSpPr>
        <p:spPr>
          <a:xfrm>
            <a:off x="9967382" y="4305671"/>
            <a:ext cx="631398" cy="3171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시스템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1,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C276868-4000-4AB4-A9C9-561B32156715}"/>
              </a:ext>
            </a:extLst>
          </p:cNvPr>
          <p:cNvSpPr txBox="1"/>
          <p:nvPr/>
        </p:nvSpPr>
        <p:spPr>
          <a:xfrm>
            <a:off x="304025" y="1268703"/>
            <a:ext cx="99211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기능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A82FFB2-B6A1-49C1-AC49-F4281CDE4C37}"/>
              </a:ext>
            </a:extLst>
          </p:cNvPr>
          <p:cNvSpPr/>
          <p:nvPr/>
        </p:nvSpPr>
        <p:spPr>
          <a:xfrm>
            <a:off x="126195" y="1268703"/>
            <a:ext cx="98739" cy="6706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5CD21F0-0F6A-48FC-862F-88339F951F83}"/>
              </a:ext>
            </a:extLst>
          </p:cNvPr>
          <p:cNvSpPr txBox="1"/>
          <p:nvPr/>
        </p:nvSpPr>
        <p:spPr>
          <a:xfrm>
            <a:off x="9108235" y="3500920"/>
            <a:ext cx="985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게시판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DC676F6-D100-4F04-928B-71B91C2F3E7B}"/>
              </a:ext>
            </a:extLst>
          </p:cNvPr>
          <p:cNvSpPr txBox="1"/>
          <p:nvPr/>
        </p:nvSpPr>
        <p:spPr>
          <a:xfrm>
            <a:off x="6733353" y="3500920"/>
            <a:ext cx="1043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팀 생성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C4B3B4D-0913-480B-8CBB-78D470875011}"/>
              </a:ext>
            </a:extLst>
          </p:cNvPr>
          <p:cNvSpPr txBox="1"/>
          <p:nvPr/>
        </p:nvSpPr>
        <p:spPr>
          <a:xfrm>
            <a:off x="1963848" y="5857523"/>
            <a:ext cx="1293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문서 관리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DE416FE-EE31-46AB-BACA-DE217A72C1FD}"/>
              </a:ext>
            </a:extLst>
          </p:cNvPr>
          <p:cNvSpPr txBox="1"/>
          <p:nvPr/>
        </p:nvSpPr>
        <p:spPr>
          <a:xfrm>
            <a:off x="6599347" y="5857523"/>
            <a:ext cx="1448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관리자 기능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8BB70A1-EE66-43F7-9C37-16E814D8E43D}"/>
              </a:ext>
            </a:extLst>
          </p:cNvPr>
          <p:cNvSpPr txBox="1"/>
          <p:nvPr/>
        </p:nvSpPr>
        <p:spPr>
          <a:xfrm>
            <a:off x="1957953" y="3500920"/>
            <a:ext cx="1325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회원가입</a:t>
            </a: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69076A58-FADC-4E1D-9E3C-4B70276F8799}"/>
              </a:ext>
            </a:extLst>
          </p:cNvPr>
          <p:cNvGrpSpPr/>
          <p:nvPr/>
        </p:nvGrpSpPr>
        <p:grpSpPr>
          <a:xfrm>
            <a:off x="6436448" y="4201514"/>
            <a:ext cx="1661225" cy="1629690"/>
            <a:chOff x="8267464" y="2278059"/>
            <a:chExt cx="1391294" cy="1334352"/>
          </a:xfrm>
        </p:grpSpPr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00AD2073-A311-40FC-B644-46BD3ED436E1}"/>
                </a:ext>
              </a:extLst>
            </p:cNvPr>
            <p:cNvSpPr/>
            <p:nvPr/>
          </p:nvSpPr>
          <p:spPr>
            <a:xfrm>
              <a:off x="8267464" y="2278059"/>
              <a:ext cx="1391294" cy="133435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4" name="그래픽 103" descr="계층 구조형">
              <a:extLst>
                <a:ext uri="{FF2B5EF4-FFF2-40B4-BE49-F238E27FC236}">
                  <a16:creationId xmlns:a16="http://schemas.microsoft.com/office/drawing/2014/main" id="{DED81465-ABE9-4D81-A3F9-3CA1BD386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05760" y="2324097"/>
              <a:ext cx="1114702" cy="1114702"/>
            </a:xfrm>
            <a:prstGeom prst="rect">
              <a:avLst/>
            </a:prstGeom>
          </p:spPr>
        </p:pic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CA392661-1C5D-4EFC-9B21-F52BB452F67C}"/>
              </a:ext>
            </a:extLst>
          </p:cNvPr>
          <p:cNvGrpSpPr/>
          <p:nvPr/>
        </p:nvGrpSpPr>
        <p:grpSpPr>
          <a:xfrm>
            <a:off x="1766845" y="4172298"/>
            <a:ext cx="1661226" cy="1629690"/>
            <a:chOff x="4981129" y="1617333"/>
            <a:chExt cx="2604760" cy="2458172"/>
          </a:xfrm>
        </p:grpSpPr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EA2CF28B-8EB8-4020-9C0D-C9EEDD8EEAF9}"/>
                </a:ext>
              </a:extLst>
            </p:cNvPr>
            <p:cNvSpPr/>
            <p:nvPr/>
          </p:nvSpPr>
          <p:spPr>
            <a:xfrm>
              <a:off x="4981129" y="1617333"/>
              <a:ext cx="2604760" cy="2458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7" name="그래픽 106" descr="열린 폴더">
              <a:extLst>
                <a:ext uri="{FF2B5EF4-FFF2-40B4-BE49-F238E27FC236}">
                  <a16:creationId xmlns:a16="http://schemas.microsoft.com/office/drawing/2014/main" id="{F1026D24-56BA-49F7-B67A-2582FCBD8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48317" y="1884256"/>
              <a:ext cx="1804739" cy="1804739"/>
            </a:xfrm>
            <a:prstGeom prst="rect">
              <a:avLst/>
            </a:prstGeom>
          </p:spPr>
        </p:pic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41DE1D6-9246-43F4-AEB9-02EFB4EE49BA}"/>
              </a:ext>
            </a:extLst>
          </p:cNvPr>
          <p:cNvGrpSpPr/>
          <p:nvPr/>
        </p:nvGrpSpPr>
        <p:grpSpPr>
          <a:xfrm>
            <a:off x="6436449" y="1785093"/>
            <a:ext cx="1638794" cy="1629690"/>
            <a:chOff x="4412478" y="1196604"/>
            <a:chExt cx="2604760" cy="2458172"/>
          </a:xfrm>
        </p:grpSpPr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EFDC50A4-6709-4375-8CAA-2685372BF7F0}"/>
                </a:ext>
              </a:extLst>
            </p:cNvPr>
            <p:cNvSpPr/>
            <p:nvPr/>
          </p:nvSpPr>
          <p:spPr>
            <a:xfrm>
              <a:off x="4412478" y="1196604"/>
              <a:ext cx="2604760" cy="2458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0" name="그래픽 109" descr="사람들과 순환">
              <a:extLst>
                <a:ext uri="{FF2B5EF4-FFF2-40B4-BE49-F238E27FC236}">
                  <a16:creationId xmlns:a16="http://schemas.microsoft.com/office/drawing/2014/main" id="{2F569A02-B1CF-4073-B4EC-3682FE228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666327" y="1291671"/>
              <a:ext cx="2107335" cy="2107335"/>
            </a:xfrm>
            <a:prstGeom prst="rect">
              <a:avLst/>
            </a:prstGeom>
          </p:spPr>
        </p:pic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3494C54E-CD6F-4865-BDC1-F8A0F6D3B9DD}"/>
              </a:ext>
            </a:extLst>
          </p:cNvPr>
          <p:cNvGrpSpPr/>
          <p:nvPr/>
        </p:nvGrpSpPr>
        <p:grpSpPr>
          <a:xfrm>
            <a:off x="8753232" y="1785093"/>
            <a:ext cx="1638794" cy="1629690"/>
            <a:chOff x="2737284" y="1950771"/>
            <a:chExt cx="1391294" cy="1334352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8E24856F-FAED-4401-9D70-5DC6607EDD0E}"/>
                </a:ext>
              </a:extLst>
            </p:cNvPr>
            <p:cNvSpPr/>
            <p:nvPr/>
          </p:nvSpPr>
          <p:spPr>
            <a:xfrm>
              <a:off x="2737284" y="1950771"/>
              <a:ext cx="1391294" cy="133435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3" name="그래픽 112" descr="문서">
              <a:extLst>
                <a:ext uri="{FF2B5EF4-FFF2-40B4-BE49-F238E27FC236}">
                  <a16:creationId xmlns:a16="http://schemas.microsoft.com/office/drawing/2014/main" id="{81AABCE3-D6F8-4846-A77F-99230496B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975731" y="2160747"/>
              <a:ext cx="914400" cy="914400"/>
            </a:xfrm>
            <a:prstGeom prst="rect">
              <a:avLst/>
            </a:prstGeom>
          </p:spPr>
        </p:pic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89A2BFD2-E48D-4081-8833-6EA880E6CF34}"/>
              </a:ext>
            </a:extLst>
          </p:cNvPr>
          <p:cNvGrpSpPr/>
          <p:nvPr/>
        </p:nvGrpSpPr>
        <p:grpSpPr>
          <a:xfrm>
            <a:off x="1791257" y="1799311"/>
            <a:ext cx="1638794" cy="1629689"/>
            <a:chOff x="5357897" y="1713128"/>
            <a:chExt cx="1391294" cy="1334352"/>
          </a:xfrm>
        </p:grpSpPr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ABB7A9EC-70DF-4093-B35A-4A6621D06707}"/>
                </a:ext>
              </a:extLst>
            </p:cNvPr>
            <p:cNvSpPr/>
            <p:nvPr/>
          </p:nvSpPr>
          <p:spPr>
            <a:xfrm>
              <a:off x="5357897" y="1713128"/>
              <a:ext cx="1391294" cy="133435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6" name="그래픽 115" descr="사람과 공유">
              <a:extLst>
                <a:ext uri="{FF2B5EF4-FFF2-40B4-BE49-F238E27FC236}">
                  <a16:creationId xmlns:a16="http://schemas.microsoft.com/office/drawing/2014/main" id="{26E1AA89-17CC-46C0-8194-C3BCE5A76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357897" y="1730249"/>
              <a:ext cx="1292555" cy="1292555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0511EC4-8B11-464E-A911-74B9F1F625E4}"/>
              </a:ext>
            </a:extLst>
          </p:cNvPr>
          <p:cNvGrpSpPr/>
          <p:nvPr/>
        </p:nvGrpSpPr>
        <p:grpSpPr>
          <a:xfrm>
            <a:off x="4104186" y="4164459"/>
            <a:ext cx="1661226" cy="1629690"/>
            <a:chOff x="7753481" y="2139591"/>
            <a:chExt cx="2426931" cy="2301908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B1CCE91-3935-41B2-9598-D89880CF177B}"/>
                </a:ext>
              </a:extLst>
            </p:cNvPr>
            <p:cNvSpPr/>
            <p:nvPr/>
          </p:nvSpPr>
          <p:spPr>
            <a:xfrm>
              <a:off x="7753481" y="2139591"/>
              <a:ext cx="2426931" cy="23019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4" name="그래픽 33" descr="플립 달력">
              <a:extLst>
                <a:ext uri="{FF2B5EF4-FFF2-40B4-BE49-F238E27FC236}">
                  <a16:creationId xmlns:a16="http://schemas.microsoft.com/office/drawing/2014/main" id="{5D28C0E8-AB06-4C5C-A70D-D893D94EA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075359" y="2398958"/>
              <a:ext cx="1783173" cy="1783173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9091760-707D-4C89-89F7-4D6B1757219B}"/>
              </a:ext>
            </a:extLst>
          </p:cNvPr>
          <p:cNvSpPr txBox="1"/>
          <p:nvPr/>
        </p:nvSpPr>
        <p:spPr>
          <a:xfrm>
            <a:off x="4302218" y="5860530"/>
            <a:ext cx="1293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일정 관리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E41EB69-9868-4E47-B211-632F0ED603E1}"/>
              </a:ext>
            </a:extLst>
          </p:cNvPr>
          <p:cNvGrpSpPr/>
          <p:nvPr/>
        </p:nvGrpSpPr>
        <p:grpSpPr>
          <a:xfrm>
            <a:off x="4113853" y="1785093"/>
            <a:ext cx="1638794" cy="1629690"/>
            <a:chOff x="9765069" y="271193"/>
            <a:chExt cx="1638795" cy="162969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7C6BC089-179E-4745-AE8F-F5032744335A}"/>
                </a:ext>
              </a:extLst>
            </p:cNvPr>
            <p:cNvSpPr/>
            <p:nvPr/>
          </p:nvSpPr>
          <p:spPr>
            <a:xfrm>
              <a:off x="9765069" y="271193"/>
              <a:ext cx="1638795" cy="162969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" name="그래픽 5" descr="사용자">
              <a:extLst>
                <a:ext uri="{FF2B5EF4-FFF2-40B4-BE49-F238E27FC236}">
                  <a16:creationId xmlns:a16="http://schemas.microsoft.com/office/drawing/2014/main" id="{C13244D2-C41A-4D32-8505-A14BEFAFC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939631" y="372607"/>
              <a:ext cx="1308378" cy="1308378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213D6A0-4848-4B42-81C7-07D212CD87BC}"/>
              </a:ext>
            </a:extLst>
          </p:cNvPr>
          <p:cNvSpPr txBox="1"/>
          <p:nvPr/>
        </p:nvSpPr>
        <p:spPr>
          <a:xfrm>
            <a:off x="3944357" y="3500920"/>
            <a:ext cx="1910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마이페이지 기능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FE1D7D7-82B6-45B2-B136-D2ED6782B99C}"/>
              </a:ext>
            </a:extLst>
          </p:cNvPr>
          <p:cNvGrpSpPr/>
          <p:nvPr/>
        </p:nvGrpSpPr>
        <p:grpSpPr>
          <a:xfrm>
            <a:off x="8768709" y="4164459"/>
            <a:ext cx="1661225" cy="1629690"/>
            <a:chOff x="6306978" y="2618267"/>
            <a:chExt cx="2180295" cy="2066748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2F757FEB-5590-4CC0-AE2F-7B6C4E79A3B4}"/>
                </a:ext>
              </a:extLst>
            </p:cNvPr>
            <p:cNvSpPr/>
            <p:nvPr/>
          </p:nvSpPr>
          <p:spPr>
            <a:xfrm>
              <a:off x="6306978" y="2618267"/>
              <a:ext cx="2180295" cy="20667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8" name="그래픽 47" descr="목록">
              <a:extLst>
                <a:ext uri="{FF2B5EF4-FFF2-40B4-BE49-F238E27FC236}">
                  <a16:creationId xmlns:a16="http://schemas.microsoft.com/office/drawing/2014/main" id="{57B46D9F-6979-43B2-A365-4585AE8D5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610864" y="2910354"/>
              <a:ext cx="1502458" cy="1502458"/>
            </a:xfrm>
            <a:prstGeom prst="rect">
              <a:avLst/>
            </a:prstGeom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9AA0D37-8C0D-4CF4-A860-F099F4758544}"/>
              </a:ext>
            </a:extLst>
          </p:cNvPr>
          <p:cNvSpPr txBox="1"/>
          <p:nvPr/>
        </p:nvSpPr>
        <p:spPr>
          <a:xfrm>
            <a:off x="8865463" y="5857523"/>
            <a:ext cx="1448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강의실 예약</a:t>
            </a:r>
          </a:p>
        </p:txBody>
      </p:sp>
    </p:spTree>
    <p:extLst>
      <p:ext uri="{BB962C8B-B14F-4D97-AF65-F5344CB8AC3E}">
        <p14:creationId xmlns:p14="http://schemas.microsoft.com/office/powerpoint/2010/main" val="3815887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2080" y="117305"/>
            <a:ext cx="81785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9535" y="1264666"/>
            <a:ext cx="407194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게시판 </a:t>
            </a:r>
            <a:r>
              <a:rPr lang="en-US" altLang="ko-KR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 </a:t>
            </a:r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공지사항 </a:t>
            </a:r>
            <a:r>
              <a:rPr lang="en-US" altLang="ko-KR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 </a:t>
            </a:r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커뮤니티 </a:t>
            </a:r>
            <a:r>
              <a:rPr lang="en-US" altLang="ko-KR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삭제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0080" y="2346711"/>
            <a:ext cx="11689676" cy="23140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4926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7A36A8C-0790-4861-AD19-886A810BA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854" y="1956925"/>
            <a:ext cx="3048127" cy="65609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2080" y="117305"/>
            <a:ext cx="81785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9535" y="1264666"/>
            <a:ext cx="277992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게시판 </a:t>
            </a:r>
            <a:r>
              <a:rPr lang="en-US" altLang="ko-KR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 </a:t>
            </a:r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문의 </a:t>
            </a:r>
            <a:r>
              <a:rPr lang="en-US" altLang="ko-KR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- </a:t>
            </a:r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사용자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7474" y="3429000"/>
            <a:ext cx="10898969" cy="26034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20B453-590A-4345-A27B-F4E2FD7E2321}"/>
              </a:ext>
            </a:extLst>
          </p:cNvPr>
          <p:cNvSpPr/>
          <p:nvPr/>
        </p:nvSpPr>
        <p:spPr>
          <a:xfrm>
            <a:off x="5676858" y="2145907"/>
            <a:ext cx="580200" cy="3049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CA54ADE-300F-4179-90D1-34ACC9BFFA43}"/>
              </a:ext>
            </a:extLst>
          </p:cNvPr>
          <p:cNvSpPr/>
          <p:nvPr/>
        </p:nvSpPr>
        <p:spPr>
          <a:xfrm>
            <a:off x="10527246" y="5311768"/>
            <a:ext cx="720762" cy="5386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2080" y="117305"/>
            <a:ext cx="81785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3A2E04-FAAE-41EB-83A4-D63C4F175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733" y="1411549"/>
            <a:ext cx="6776904" cy="5374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339535" y="1264634"/>
            <a:ext cx="275107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게시판 </a:t>
            </a:r>
            <a:r>
              <a:rPr lang="en-US" altLang="ko-KR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 </a:t>
            </a:r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문의 </a:t>
            </a:r>
            <a:r>
              <a:rPr lang="en-US" altLang="ko-KR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– </a:t>
            </a:r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사용자</a:t>
            </a:r>
          </a:p>
        </p:txBody>
      </p:sp>
    </p:spTree>
    <p:extLst>
      <p:ext uri="{BB962C8B-B14F-4D97-AF65-F5344CB8AC3E}">
        <p14:creationId xmlns:p14="http://schemas.microsoft.com/office/powerpoint/2010/main" val="113345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2080" y="117305"/>
            <a:ext cx="81785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9535" y="1264666"/>
            <a:ext cx="186140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게시판 </a:t>
            </a:r>
            <a:r>
              <a:rPr lang="en-US" altLang="ko-KR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 </a:t>
            </a:r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문의 </a:t>
            </a:r>
            <a:r>
              <a:rPr lang="en-US" altLang="ko-KR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68217" y="1729467"/>
            <a:ext cx="7650485" cy="50150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830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2080" y="117305"/>
            <a:ext cx="81785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9535" y="1264666"/>
            <a:ext cx="186140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게시판 </a:t>
            </a:r>
            <a:r>
              <a:rPr lang="en-US" altLang="ko-KR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 </a:t>
            </a:r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문의 </a:t>
            </a:r>
            <a:r>
              <a:rPr lang="en-US" altLang="ko-KR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1171" y="2641943"/>
            <a:ext cx="12069657" cy="17760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2080" y="117305"/>
            <a:ext cx="81785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9535" y="1264666"/>
            <a:ext cx="277992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게시판 </a:t>
            </a:r>
            <a:r>
              <a:rPr lang="en-US" altLang="ko-KR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 </a:t>
            </a:r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문의 </a:t>
            </a:r>
            <a:r>
              <a:rPr lang="en-US" altLang="ko-KR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관리자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2"/>
          <a:srcRect b="2168"/>
          <a:stretch/>
        </p:blipFill>
        <p:spPr>
          <a:xfrm>
            <a:off x="132080" y="1756100"/>
            <a:ext cx="6818052" cy="50301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58832" y="2968310"/>
            <a:ext cx="5001088" cy="14816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E0147C2-A4BC-45F7-BF16-B860164B69E2}"/>
              </a:ext>
            </a:extLst>
          </p:cNvPr>
          <p:cNvSpPr/>
          <p:nvPr/>
        </p:nvSpPr>
        <p:spPr>
          <a:xfrm>
            <a:off x="1277299" y="6107838"/>
            <a:ext cx="4492101" cy="5859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EC2132-0872-49F1-B39C-DF25FD2DEC01}"/>
              </a:ext>
            </a:extLst>
          </p:cNvPr>
          <p:cNvSpPr/>
          <p:nvPr/>
        </p:nvSpPr>
        <p:spPr>
          <a:xfrm>
            <a:off x="7235301" y="3437878"/>
            <a:ext cx="4687410" cy="8145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445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2080" y="117305"/>
            <a:ext cx="81785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9535" y="1264666"/>
            <a:ext cx="277992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게시판 </a:t>
            </a:r>
            <a:r>
              <a:rPr lang="en-US" altLang="ko-KR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 </a:t>
            </a:r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문의 </a:t>
            </a:r>
            <a:r>
              <a:rPr lang="en-US" altLang="ko-KR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관리자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6079" y="2630687"/>
            <a:ext cx="11825407" cy="22726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5A18A5-6B1C-4C24-B341-614BEA6120F9}"/>
              </a:ext>
            </a:extLst>
          </p:cNvPr>
          <p:cNvSpPr/>
          <p:nvPr/>
        </p:nvSpPr>
        <p:spPr>
          <a:xfrm>
            <a:off x="10839634" y="3694553"/>
            <a:ext cx="896645" cy="5607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2080" y="117305"/>
            <a:ext cx="81785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9535" y="1264666"/>
            <a:ext cx="181011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게시판 </a:t>
            </a:r>
            <a:r>
              <a:rPr lang="en-US" altLang="ko-KR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 </a:t>
            </a:r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문의 </a:t>
            </a:r>
            <a:r>
              <a:rPr lang="en-US" altLang="ko-KR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2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2"/>
          <a:srcRect b="2858"/>
          <a:stretch/>
        </p:blipFill>
        <p:spPr>
          <a:xfrm>
            <a:off x="2089212" y="1729467"/>
            <a:ext cx="7731999" cy="50353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85419231-1551-4A85-BD45-F42BDDF46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99821" y="0"/>
            <a:ext cx="10292179" cy="686145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736040" y="3105834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자랑할 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60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4,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935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자랑할 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4,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A97149A-4600-4B84-8F2F-8117A9335D79}"/>
              </a:ext>
            </a:extLst>
          </p:cNvPr>
          <p:cNvGrpSpPr/>
          <p:nvPr/>
        </p:nvGrpSpPr>
        <p:grpSpPr>
          <a:xfrm>
            <a:off x="1469825" y="1256734"/>
            <a:ext cx="2285432" cy="2190611"/>
            <a:chOff x="9286686" y="1607801"/>
            <a:chExt cx="2604760" cy="2458172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4C5076A-F4A2-45A2-8A84-4FA1D2ACBDE3}"/>
                </a:ext>
              </a:extLst>
            </p:cNvPr>
            <p:cNvSpPr/>
            <p:nvPr/>
          </p:nvSpPr>
          <p:spPr>
            <a:xfrm>
              <a:off x="9286686" y="1607801"/>
              <a:ext cx="2604760" cy="2458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pic>
          <p:nvPicPr>
            <p:cNvPr id="10" name="그래픽 9" descr="전자 메일">
              <a:extLst>
                <a:ext uri="{FF2B5EF4-FFF2-40B4-BE49-F238E27FC236}">
                  <a16:creationId xmlns:a16="http://schemas.microsoft.com/office/drawing/2014/main" id="{1576B522-634D-4E63-8A88-500342603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55303" y="1939369"/>
              <a:ext cx="1667523" cy="1667523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0A1DA0A-0626-479A-8B84-ECEE89C2C7A9}"/>
              </a:ext>
            </a:extLst>
          </p:cNvPr>
          <p:cNvGrpSpPr/>
          <p:nvPr/>
        </p:nvGrpSpPr>
        <p:grpSpPr>
          <a:xfrm>
            <a:off x="4953280" y="1256733"/>
            <a:ext cx="2285433" cy="2190611"/>
            <a:chOff x="694406" y="4297912"/>
            <a:chExt cx="2604760" cy="2458172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D17A7BB-88D5-4245-BD5C-4A7B3503F87A}"/>
                </a:ext>
              </a:extLst>
            </p:cNvPr>
            <p:cNvSpPr/>
            <p:nvPr/>
          </p:nvSpPr>
          <p:spPr>
            <a:xfrm>
              <a:off x="694406" y="4297912"/>
              <a:ext cx="2604760" cy="2458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pic>
          <p:nvPicPr>
            <p:cNvPr id="13" name="그래픽 12" descr="사용자">
              <a:extLst>
                <a:ext uri="{FF2B5EF4-FFF2-40B4-BE49-F238E27FC236}">
                  <a16:creationId xmlns:a16="http://schemas.microsoft.com/office/drawing/2014/main" id="{9B4B25A8-59D8-4316-BFC4-B61E616A1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30691" y="4490851"/>
              <a:ext cx="1952205" cy="1952205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4BC2140-D422-4E9F-A913-0C2C3398BA06}"/>
              </a:ext>
            </a:extLst>
          </p:cNvPr>
          <p:cNvGrpSpPr/>
          <p:nvPr/>
        </p:nvGrpSpPr>
        <p:grpSpPr>
          <a:xfrm>
            <a:off x="1469825" y="4063147"/>
            <a:ext cx="2285435" cy="2190611"/>
            <a:chOff x="7026339" y="1845922"/>
            <a:chExt cx="2426931" cy="2301908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E830245-4BC6-4C56-8298-4CC157200923}"/>
                </a:ext>
              </a:extLst>
            </p:cNvPr>
            <p:cNvSpPr/>
            <p:nvPr/>
          </p:nvSpPr>
          <p:spPr>
            <a:xfrm>
              <a:off x="7026339" y="1845922"/>
              <a:ext cx="2426931" cy="23019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pic>
          <p:nvPicPr>
            <p:cNvPr id="15" name="그래픽 14" descr="연필">
              <a:extLst>
                <a:ext uri="{FF2B5EF4-FFF2-40B4-BE49-F238E27FC236}">
                  <a16:creationId xmlns:a16="http://schemas.microsoft.com/office/drawing/2014/main" id="{2DEE9D72-A33E-4229-886B-F40CD6156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03089" y="2135274"/>
              <a:ext cx="1651691" cy="1651691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D7EB812-4F55-4DCC-9750-E548D1A50943}"/>
              </a:ext>
            </a:extLst>
          </p:cNvPr>
          <p:cNvGrpSpPr/>
          <p:nvPr/>
        </p:nvGrpSpPr>
        <p:grpSpPr>
          <a:xfrm>
            <a:off x="4953279" y="4063148"/>
            <a:ext cx="2285434" cy="2190611"/>
            <a:chOff x="2790619" y="4226520"/>
            <a:chExt cx="2426931" cy="2301908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04C9E04E-0530-463E-B042-8C8FD3C73C08}"/>
                </a:ext>
              </a:extLst>
            </p:cNvPr>
            <p:cNvSpPr/>
            <p:nvPr/>
          </p:nvSpPr>
          <p:spPr>
            <a:xfrm>
              <a:off x="2790619" y="4226520"/>
              <a:ext cx="2426931" cy="23019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pic>
          <p:nvPicPr>
            <p:cNvPr id="20" name="그래픽 19" descr="돋보기">
              <a:extLst>
                <a:ext uri="{FF2B5EF4-FFF2-40B4-BE49-F238E27FC236}">
                  <a16:creationId xmlns:a16="http://schemas.microsoft.com/office/drawing/2014/main" id="{E7EED2D2-E1CD-4A30-8E80-FE2B3BC3F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54380" y="4507242"/>
              <a:ext cx="1701699" cy="1701699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AD22EDB-5A39-4670-840E-696C5D90AA80}"/>
              </a:ext>
            </a:extLst>
          </p:cNvPr>
          <p:cNvGrpSpPr/>
          <p:nvPr/>
        </p:nvGrpSpPr>
        <p:grpSpPr>
          <a:xfrm>
            <a:off x="8436732" y="4029119"/>
            <a:ext cx="2285432" cy="2190611"/>
            <a:chOff x="7753481" y="2139591"/>
            <a:chExt cx="2426931" cy="2301908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826EF21-D51F-48EF-9AD7-D83980DDDDF1}"/>
                </a:ext>
              </a:extLst>
            </p:cNvPr>
            <p:cNvSpPr/>
            <p:nvPr/>
          </p:nvSpPr>
          <p:spPr>
            <a:xfrm>
              <a:off x="7753481" y="2139591"/>
              <a:ext cx="2426931" cy="23019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pic>
          <p:nvPicPr>
            <p:cNvPr id="26" name="그래픽 25" descr="플립 달력">
              <a:extLst>
                <a:ext uri="{FF2B5EF4-FFF2-40B4-BE49-F238E27FC236}">
                  <a16:creationId xmlns:a16="http://schemas.microsoft.com/office/drawing/2014/main" id="{BD5629F5-8A88-4830-AAF6-13DBD11C6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75359" y="2398958"/>
              <a:ext cx="1783173" cy="1783173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DEA7E55-1476-40F0-BAB6-154774FBE435}"/>
              </a:ext>
            </a:extLst>
          </p:cNvPr>
          <p:cNvGrpSpPr/>
          <p:nvPr/>
        </p:nvGrpSpPr>
        <p:grpSpPr>
          <a:xfrm>
            <a:off x="8436736" y="1256734"/>
            <a:ext cx="2285432" cy="2190611"/>
            <a:chOff x="4981129" y="1617333"/>
            <a:chExt cx="2604760" cy="2458172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4A3638F-8C9C-415A-8A23-9050421CD99D}"/>
                </a:ext>
              </a:extLst>
            </p:cNvPr>
            <p:cNvSpPr/>
            <p:nvPr/>
          </p:nvSpPr>
          <p:spPr>
            <a:xfrm>
              <a:off x="4981129" y="1617333"/>
              <a:ext cx="2604760" cy="2458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pic>
          <p:nvPicPr>
            <p:cNvPr id="29" name="그래픽 28" descr="열린 폴더">
              <a:extLst>
                <a:ext uri="{FF2B5EF4-FFF2-40B4-BE49-F238E27FC236}">
                  <a16:creationId xmlns:a16="http://schemas.microsoft.com/office/drawing/2014/main" id="{F3B6865C-2C7B-4B25-9CA6-DB9F0DB18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48317" y="1884256"/>
              <a:ext cx="1804739" cy="1804739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F123F9F-234A-4A51-8CB9-0D15C60352AB}"/>
              </a:ext>
            </a:extLst>
          </p:cNvPr>
          <p:cNvSpPr txBox="1"/>
          <p:nvPr/>
        </p:nvSpPr>
        <p:spPr>
          <a:xfrm>
            <a:off x="1378657" y="3555191"/>
            <a:ext cx="2453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회원가입 이메일 인증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8EA785-A1F5-48EF-9A03-802364538B47}"/>
              </a:ext>
            </a:extLst>
          </p:cNvPr>
          <p:cNvSpPr txBox="1"/>
          <p:nvPr/>
        </p:nvSpPr>
        <p:spPr>
          <a:xfrm>
            <a:off x="5023849" y="3555191"/>
            <a:ext cx="2144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팀 생성 및 팀 조회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28D571-C015-46DC-B5B9-0D422C6903B7}"/>
              </a:ext>
            </a:extLst>
          </p:cNvPr>
          <p:cNvSpPr txBox="1"/>
          <p:nvPr/>
        </p:nvSpPr>
        <p:spPr>
          <a:xfrm>
            <a:off x="8846650" y="3555191"/>
            <a:ext cx="1483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팀 문서관리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B91C3A-F68E-4C1F-92CA-5E36E0989E86}"/>
              </a:ext>
            </a:extLst>
          </p:cNvPr>
          <p:cNvSpPr txBox="1"/>
          <p:nvPr/>
        </p:nvSpPr>
        <p:spPr>
          <a:xfrm>
            <a:off x="1968707" y="6321375"/>
            <a:ext cx="1273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spc="-15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후기 작성</a:t>
            </a:r>
            <a:endParaRPr lang="ko-KR" altLang="en-US" sz="2000" spc="-150" dirty="0">
              <a:solidFill>
                <a:srgbClr val="39393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E83F29-016D-4831-A649-9DB419DFEBE5}"/>
              </a:ext>
            </a:extLst>
          </p:cNvPr>
          <p:cNvSpPr txBox="1"/>
          <p:nvPr/>
        </p:nvSpPr>
        <p:spPr>
          <a:xfrm>
            <a:off x="5354385" y="6321375"/>
            <a:ext cx="1589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사용자 검색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EFBE9D-4A02-434E-81E7-664F23473A94}"/>
              </a:ext>
            </a:extLst>
          </p:cNvPr>
          <p:cNvSpPr txBox="1"/>
          <p:nvPr/>
        </p:nvSpPr>
        <p:spPr>
          <a:xfrm>
            <a:off x="9005633" y="6275352"/>
            <a:ext cx="1273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spc="-15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일정관리</a:t>
            </a:r>
            <a:endParaRPr lang="ko-KR" altLang="en-US" sz="2000" spc="-150" dirty="0">
              <a:solidFill>
                <a:srgbClr val="39393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6902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시스템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1,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FBDF6D-1720-4F6F-913E-319ACF29F87D}"/>
              </a:ext>
            </a:extLst>
          </p:cNvPr>
          <p:cNvSpPr txBox="1"/>
          <p:nvPr/>
        </p:nvSpPr>
        <p:spPr>
          <a:xfrm>
            <a:off x="304025" y="1268703"/>
            <a:ext cx="99211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장점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1C486F4-8107-4A11-91F4-394CB0EA71CC}"/>
              </a:ext>
            </a:extLst>
          </p:cNvPr>
          <p:cNvSpPr/>
          <p:nvPr/>
        </p:nvSpPr>
        <p:spPr>
          <a:xfrm>
            <a:off x="132080" y="1264666"/>
            <a:ext cx="98739" cy="6706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00EBB73-57AE-4CA9-9E6F-7939A5DD72EA}"/>
              </a:ext>
            </a:extLst>
          </p:cNvPr>
          <p:cNvSpPr/>
          <p:nvPr/>
        </p:nvSpPr>
        <p:spPr>
          <a:xfrm>
            <a:off x="126195" y="1268703"/>
            <a:ext cx="98739" cy="6706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379F84-3E0E-49C9-B70A-A2C4956BB6FE}"/>
              </a:ext>
            </a:extLst>
          </p:cNvPr>
          <p:cNvSpPr txBox="1"/>
          <p:nvPr/>
        </p:nvSpPr>
        <p:spPr>
          <a:xfrm>
            <a:off x="2311695" y="5027809"/>
            <a:ext cx="902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전용성</a:t>
            </a:r>
            <a:endParaRPr lang="en-US" altLang="ko-KR" sz="2000" spc="-150" dirty="0">
              <a:solidFill>
                <a:srgbClr val="39393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230F022-B311-47AE-8EE9-AC33D698631E}"/>
              </a:ext>
            </a:extLst>
          </p:cNvPr>
          <p:cNvGrpSpPr/>
          <p:nvPr/>
        </p:nvGrpSpPr>
        <p:grpSpPr>
          <a:xfrm>
            <a:off x="1549484" y="2597061"/>
            <a:ext cx="2426931" cy="2301907"/>
            <a:chOff x="1369345" y="1359011"/>
            <a:chExt cx="2604760" cy="2498122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EA3C8A91-8866-4B7F-8D70-F7C7EE9BCFEB}"/>
                </a:ext>
              </a:extLst>
            </p:cNvPr>
            <p:cNvSpPr/>
            <p:nvPr/>
          </p:nvSpPr>
          <p:spPr>
            <a:xfrm>
              <a:off x="1369345" y="1398961"/>
              <a:ext cx="2604760" cy="2458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래픽 20" descr="학교">
              <a:extLst>
                <a:ext uri="{FF2B5EF4-FFF2-40B4-BE49-F238E27FC236}">
                  <a16:creationId xmlns:a16="http://schemas.microsoft.com/office/drawing/2014/main" id="{376F1D99-A9FE-49B8-9ECC-7DE9F5576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2816" y="1359011"/>
              <a:ext cx="2237818" cy="2237818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5DC006E-5E3F-4098-BAB0-0FF3AEEB7547}"/>
              </a:ext>
            </a:extLst>
          </p:cNvPr>
          <p:cNvGrpSpPr/>
          <p:nvPr/>
        </p:nvGrpSpPr>
        <p:grpSpPr>
          <a:xfrm>
            <a:off x="4726065" y="2649578"/>
            <a:ext cx="2426931" cy="2265094"/>
            <a:chOff x="307116" y="1607801"/>
            <a:chExt cx="2604760" cy="2458172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2F73246-02FC-4A09-9510-158C81022530}"/>
                </a:ext>
              </a:extLst>
            </p:cNvPr>
            <p:cNvSpPr/>
            <p:nvPr/>
          </p:nvSpPr>
          <p:spPr>
            <a:xfrm>
              <a:off x="307116" y="1607801"/>
              <a:ext cx="2604760" cy="2458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래픽 23" descr="악수">
              <a:extLst>
                <a:ext uri="{FF2B5EF4-FFF2-40B4-BE49-F238E27FC236}">
                  <a16:creationId xmlns:a16="http://schemas.microsoft.com/office/drawing/2014/main" id="{ABB3A599-9A8B-4460-9D87-FD11F75B0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1693" y="1870594"/>
              <a:ext cx="2015606" cy="2015606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FDA2D48-F21E-4B85-AD61-B680C6CA73F8}"/>
              </a:ext>
            </a:extLst>
          </p:cNvPr>
          <p:cNvSpPr txBox="1"/>
          <p:nvPr/>
        </p:nvSpPr>
        <p:spPr>
          <a:xfrm>
            <a:off x="4863296" y="5061672"/>
            <a:ext cx="2289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원활한 팀프로젝트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2E9279-68B1-4B2F-A828-E8D20B447AD9}"/>
              </a:ext>
            </a:extLst>
          </p:cNvPr>
          <p:cNvSpPr txBox="1"/>
          <p:nvPr/>
        </p:nvSpPr>
        <p:spPr>
          <a:xfrm>
            <a:off x="8039878" y="5010868"/>
            <a:ext cx="2152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후기 작성 및 조회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B4A5C6D-C66A-4D62-AA41-B4F7093E21BB}"/>
              </a:ext>
            </a:extLst>
          </p:cNvPr>
          <p:cNvGrpSpPr/>
          <p:nvPr/>
        </p:nvGrpSpPr>
        <p:grpSpPr>
          <a:xfrm>
            <a:off x="7902646" y="2649578"/>
            <a:ext cx="2426931" cy="2265094"/>
            <a:chOff x="7026339" y="1845922"/>
            <a:chExt cx="2426931" cy="2301908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6004C09-9833-4151-B85D-92DA7EDA9C90}"/>
                </a:ext>
              </a:extLst>
            </p:cNvPr>
            <p:cNvSpPr/>
            <p:nvPr/>
          </p:nvSpPr>
          <p:spPr>
            <a:xfrm>
              <a:off x="7026339" y="1845922"/>
              <a:ext cx="2426931" cy="23019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2" name="그래픽 31" descr="연필">
              <a:extLst>
                <a:ext uri="{FF2B5EF4-FFF2-40B4-BE49-F238E27FC236}">
                  <a16:creationId xmlns:a16="http://schemas.microsoft.com/office/drawing/2014/main" id="{4BE65E2A-E5F1-492C-85A5-C21F58619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03089" y="2135274"/>
              <a:ext cx="1651691" cy="16516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5" grpId="0"/>
      <p:bldP spid="25" grpId="1"/>
      <p:bldP spid="27" grpId="0"/>
      <p:bldP spid="27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F70156B-0412-4015-AA0A-9BDFB65DF3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-9848" r="-9848"/>
          <a:stretch/>
        </p:blipFill>
        <p:spPr>
          <a:xfrm>
            <a:off x="142875" y="1"/>
            <a:ext cx="13125357" cy="685799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789629" y="3105834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느낀점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60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5,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907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느낀점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5,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F7E72FF-7EED-43FA-B6E3-D1F23B625CB4}"/>
              </a:ext>
            </a:extLst>
          </p:cNvPr>
          <p:cNvSpPr/>
          <p:nvPr/>
        </p:nvSpPr>
        <p:spPr>
          <a:xfrm>
            <a:off x="277813" y="1329846"/>
            <a:ext cx="11636373" cy="5299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박준현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첫째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프로젝트 매니지먼트의 측면에서 절대 스프린트는 저절로 흘러가지 않는 다는 것을 느꼈다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 스프린트마다 업무들을 각 팀원에게 적절히 배분하여야 하고 팀원들의 피로도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업무량 측면을 많이 생각해야 했었다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어느 한 팀원 혹은 팀에게 업무가 편중되지 않도록 하는 것에 신경을 써야 했었고 각각의 팀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개인이 열심히 스프린트 백로그를 처리해주어야 하나의 온전한 스프린트가 잘 굴러가는 것을 알게 되었다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algn="ctr"/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둘째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팀원과의 의사소통이 매우 중요하다는 것이다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 팀이 어떤 부분을 맡아서 일하고 있는지 서로 잘 알고 있어야 작업중인 코드에 중복이나 누락이 발생하지 않는다는 것을 알았다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내가 하고 싶을 때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진행했었던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개인 프로젝트와 달리 팀 프로젝트의 경우 여러 사람이 함께 작업하기에 각자의 스케쥴을 맞추고 같은 코드를 작업하기에 항상 주의하고 신경을 써야 한다는 것을 느꼈다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algn="ctr"/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셋째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격려는 따뜻하게 피드백은 냉철하게 해야 한다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서로가 서로를 끌어주고 밀어주고 작게 보면 하나의 스프린트를 위해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크게 보면 프로젝트를 위해 격려는 필수적이다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실제로 프로젝트를 진행할 때 어떤 문제에 있어 막히는 부분이 있으면 함께 해결해보거나 해결할 수 있도록 조언을 하고 격려를 하는 것은 스프린트를 진행함에 있어 많은 도움을 주었다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하지만 피드백을 할 때에는 냉철하게 잘못된 점을 알려주거나 개선할 수 있는 방향을 제시할 수 있어야 한다는 것도 느꼈다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좀 더 좋은 성능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유저의 사용성을 고려하여 더 좋은 시스템이 되기 위해서는 객관적이면서도 냉철한 피드백이 더 좋은 시스템을 만들 수 있을 것이라는 생각을 하게 되었다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1771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느낀점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5,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970559B-E6D7-44BB-8F52-D36FC7B854D9}"/>
              </a:ext>
            </a:extLst>
          </p:cNvPr>
          <p:cNvSpPr/>
          <p:nvPr/>
        </p:nvSpPr>
        <p:spPr>
          <a:xfrm>
            <a:off x="277811" y="4718991"/>
            <a:ext cx="11609387" cy="13533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이현우 </a:t>
            </a:r>
            <a:r>
              <a: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현대 소프트웨어 개발 프로세스에서 왜 팀원과의 의사소통을 가장 중요하게 생각하는지 깨닫는 계기가 되었다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활발한 의사소통이 없었다면 각자의 기준점을 가지고 임무를 수행했을 것이며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서로 다른 진척도를 가지게 되어 전체적인 흐름이 무너지게 됐을 것이고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결과적으로 각기 다른 결과물을 산출해냈을 것 같다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1800" kern="0" spc="0" dirty="0">
              <a:solidFill>
                <a:schemeClr val="bg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endParaRPr lang="ko-KR" altLang="en-US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F7C5601-55F9-4E6F-8448-6DFD0F8EB6BA}"/>
              </a:ext>
            </a:extLst>
          </p:cNvPr>
          <p:cNvSpPr/>
          <p:nvPr/>
        </p:nvSpPr>
        <p:spPr>
          <a:xfrm>
            <a:off x="291306" y="3219389"/>
            <a:ext cx="11609387" cy="10524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황원주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전례 없는 도전이었고 상당히 어려웠던 수업이었다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학교에서 듣지 않았던 내용들까지 한 번에 이해하려니 프로젝트에 따라가는 것이 힘들었지만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지금의 결과물을 보니 그런 고난이 가치가 있다는 것을 느꼈다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4D2D1E2-2324-4117-8C16-C2BCC7E56F77}"/>
              </a:ext>
            </a:extLst>
          </p:cNvPr>
          <p:cNvSpPr/>
          <p:nvPr/>
        </p:nvSpPr>
        <p:spPr>
          <a:xfrm>
            <a:off x="277811" y="1803360"/>
            <a:ext cx="11609387" cy="968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박지수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팀프로젝트를 하면서 자기 자신과의 싸움을 한 것 같다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때로는 포기를 하고 싶었지만 포기하지 않고 문제를 해결했을 때의 쾌감은 끝내주었다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1427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느낀점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5,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67B64F5-9319-4E15-8862-AE9C23852471}"/>
              </a:ext>
            </a:extLst>
          </p:cNvPr>
          <p:cNvSpPr/>
          <p:nvPr/>
        </p:nvSpPr>
        <p:spPr>
          <a:xfrm>
            <a:off x="277810" y="2866644"/>
            <a:ext cx="11618534" cy="9271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이수빈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평소 웹 프로그래밍은 다른 언어에 비해 쉽다고 생각했는데 예상 외로 까다롭고 어려운 부분이 많다는 것을 느꼈고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프로젝트를 진행하면서 대화와 협업이 가장 중요하다는 것을 배웠다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E2CC514-274D-469A-B0D4-11AD08422A2C}"/>
              </a:ext>
            </a:extLst>
          </p:cNvPr>
          <p:cNvSpPr/>
          <p:nvPr/>
        </p:nvSpPr>
        <p:spPr>
          <a:xfrm>
            <a:off x="277810" y="3953773"/>
            <a:ext cx="11618534" cy="9271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김호남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 학기동안 진행했던 이번 프로젝트를 통해 팀원 간의 소통 및 역할 분배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업무량의 배분 등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팀적인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요소를 다수 고려해야 프로젝트 진행에 차질이 없다는 것을 느끼게 되었다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7CD2FC7-F989-4400-861A-EFDCBCB023D0}"/>
              </a:ext>
            </a:extLst>
          </p:cNvPr>
          <p:cNvSpPr/>
          <p:nvPr/>
        </p:nvSpPr>
        <p:spPr>
          <a:xfrm>
            <a:off x="277810" y="5040902"/>
            <a:ext cx="11618534" cy="15854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정민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 학기동안 프로젝트를 진행하면서 주어진 역할과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해야할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일의 중요성에 대해 다시금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알게되었다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사소한 일이 미뤄지면 모든 프로젝트 과정에 차질이 생긴다는 것과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그런 상황에서 팀원과 의사소통을 하는 과정이 얼마나 중요한지도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알게되었다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그리고 이번 프로젝트는 지금까지 해왔던 프로젝트와는 다르게 어렵고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예측할 수 없는 상황도 많았지만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팀으로 진행했기에 무사히 끝낼 수 있었고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그래서 팀원분들께 감사하다고 말하고 싶다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13503A0-C7EB-4475-9F9E-727EECE6F788}"/>
              </a:ext>
            </a:extLst>
          </p:cNvPr>
          <p:cNvSpPr/>
          <p:nvPr/>
        </p:nvSpPr>
        <p:spPr>
          <a:xfrm>
            <a:off x="277810" y="1318598"/>
            <a:ext cx="11618534" cy="13880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최윤정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 학기 동안 다들 정말 고생한 것 같다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팀원들 모두가 정말 많이 성장할 수 있던 경험이라고 생각한다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서버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웹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DB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 각자 맡고 있는 역할이 있었지만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서로 협력하는 것이 정말 중요한 것 같다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중간에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구조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테이블 연결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정리하는 데 어려움을 겪었는데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김일주 교수님께 자문을 구해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수정했던 것도 기억에 남는 경험이 될 것 같다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4887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70D9A74-20C5-4797-A71C-3BADA5484665}"/>
              </a:ext>
            </a:extLst>
          </p:cNvPr>
          <p:cNvGrpSpPr/>
          <p:nvPr/>
        </p:nvGrpSpPr>
        <p:grpSpPr>
          <a:xfrm>
            <a:off x="1533426" y="1843950"/>
            <a:ext cx="9125148" cy="3170098"/>
            <a:chOff x="1584226" y="2010598"/>
            <a:chExt cx="9125148" cy="317009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328F93B-05A5-444E-AF24-4A2A30E38A22}"/>
                </a:ext>
              </a:extLst>
            </p:cNvPr>
            <p:cNvSpPr txBox="1"/>
            <p:nvPr/>
          </p:nvSpPr>
          <p:spPr>
            <a:xfrm>
              <a:off x="1584226" y="2010598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bg1"/>
                  </a:solidFill>
                </a:rPr>
                <a:t> 「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0455BA2-BC83-497B-BB13-4D47B1322F37}"/>
                </a:ext>
              </a:extLst>
            </p:cNvPr>
            <p:cNvSpPr txBox="1"/>
            <p:nvPr/>
          </p:nvSpPr>
          <p:spPr>
            <a:xfrm>
              <a:off x="9410621" y="2964705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bg1"/>
                  </a:solidFill>
                </a:rPr>
                <a:t>」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21AEC5A-5830-454D-8939-8073E476BB27}"/>
              </a:ext>
            </a:extLst>
          </p:cNvPr>
          <p:cNvSpPr txBox="1"/>
          <p:nvPr/>
        </p:nvSpPr>
        <p:spPr>
          <a:xfrm>
            <a:off x="3972808" y="3121222"/>
            <a:ext cx="474506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500" i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감사합니다 </a:t>
            </a:r>
            <a:r>
              <a:rPr lang="en-US" altLang="ko-KR" sz="5500" i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</a:t>
            </a:r>
            <a:endParaRPr lang="ko-KR" altLang="en-US" sz="5500" i="1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7832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CF5B50-228A-485D-A453-4D79A709AC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" y="0"/>
            <a:ext cx="1219143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8537BB-D98F-4D52-8570-BDD16D01B008}"/>
              </a:ext>
            </a:extLst>
          </p:cNvPr>
          <p:cNvSpPr txBox="1"/>
          <p:nvPr/>
        </p:nvSpPr>
        <p:spPr>
          <a:xfrm>
            <a:off x="395516" y="323464"/>
            <a:ext cx="407034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6397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시스템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1,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841F9BC-9E24-4A92-9C48-FF06E2699518}"/>
              </a:ext>
            </a:extLst>
          </p:cNvPr>
          <p:cNvSpPr txBox="1"/>
          <p:nvPr/>
        </p:nvSpPr>
        <p:spPr>
          <a:xfrm>
            <a:off x="304025" y="1268703"/>
            <a:ext cx="46282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주목했던 서비스의 특징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57C11BB-848C-434D-A33B-92CC01B87772}"/>
              </a:ext>
            </a:extLst>
          </p:cNvPr>
          <p:cNvSpPr/>
          <p:nvPr/>
        </p:nvSpPr>
        <p:spPr>
          <a:xfrm>
            <a:off x="126195" y="1268703"/>
            <a:ext cx="98739" cy="6706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952F903-5EDF-4F5F-8921-B715DE3039DE}"/>
              </a:ext>
            </a:extLst>
          </p:cNvPr>
          <p:cNvSpPr txBox="1"/>
          <p:nvPr/>
        </p:nvSpPr>
        <p:spPr>
          <a:xfrm>
            <a:off x="782322" y="4871348"/>
            <a:ext cx="2552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365 Office</a:t>
            </a:r>
            <a:r>
              <a:rPr lang="ko-KR" altLang="en-US" sz="2000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이메일 인증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C3B922F-EC9F-4563-BAEF-2AD36FE13439}"/>
              </a:ext>
            </a:extLst>
          </p:cNvPr>
          <p:cNvGrpSpPr/>
          <p:nvPr/>
        </p:nvGrpSpPr>
        <p:grpSpPr>
          <a:xfrm>
            <a:off x="9051234" y="2694634"/>
            <a:ext cx="2180294" cy="2066748"/>
            <a:chOff x="7753481" y="2139591"/>
            <a:chExt cx="2426931" cy="2301908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E25348E8-F122-4A67-B974-1AFB836C644A}"/>
                </a:ext>
              </a:extLst>
            </p:cNvPr>
            <p:cNvSpPr/>
            <p:nvPr/>
          </p:nvSpPr>
          <p:spPr>
            <a:xfrm>
              <a:off x="7753481" y="2139591"/>
              <a:ext cx="2426931" cy="23019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래픽 14" descr="플립 달력">
              <a:extLst>
                <a:ext uri="{FF2B5EF4-FFF2-40B4-BE49-F238E27FC236}">
                  <a16:creationId xmlns:a16="http://schemas.microsoft.com/office/drawing/2014/main" id="{F612F8D0-53DB-47F6-BA48-86AD146AA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75359" y="2398958"/>
              <a:ext cx="1783173" cy="1783173"/>
            </a:xfrm>
            <a:prstGeom prst="rect">
              <a:avLst/>
            </a:prstGeom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DD47677-001D-49E8-9957-7F6420962DBA}"/>
              </a:ext>
            </a:extLst>
          </p:cNvPr>
          <p:cNvGrpSpPr/>
          <p:nvPr/>
        </p:nvGrpSpPr>
        <p:grpSpPr>
          <a:xfrm>
            <a:off x="968547" y="2694634"/>
            <a:ext cx="2180293" cy="2042540"/>
            <a:chOff x="9286686" y="1607801"/>
            <a:chExt cx="2604760" cy="2458172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ECBE14EA-130C-4EC2-8023-607054D0EA67}"/>
                </a:ext>
              </a:extLst>
            </p:cNvPr>
            <p:cNvSpPr/>
            <p:nvPr/>
          </p:nvSpPr>
          <p:spPr>
            <a:xfrm>
              <a:off x="9286686" y="1607801"/>
              <a:ext cx="2604760" cy="2458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그래픽 63" descr="전자 메일">
              <a:extLst>
                <a:ext uri="{FF2B5EF4-FFF2-40B4-BE49-F238E27FC236}">
                  <a16:creationId xmlns:a16="http://schemas.microsoft.com/office/drawing/2014/main" id="{9B2CE525-4DFD-4114-8D83-3CE510311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55303" y="1939369"/>
              <a:ext cx="1667523" cy="1667523"/>
            </a:xfrm>
            <a:prstGeom prst="rect">
              <a:avLst/>
            </a:prstGeom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52801845-9030-4186-B81C-F13BB9C6CB60}"/>
              </a:ext>
            </a:extLst>
          </p:cNvPr>
          <p:cNvGrpSpPr/>
          <p:nvPr/>
        </p:nvGrpSpPr>
        <p:grpSpPr>
          <a:xfrm>
            <a:off x="3664396" y="2728029"/>
            <a:ext cx="2180294" cy="2042540"/>
            <a:chOff x="694406" y="4297912"/>
            <a:chExt cx="2604760" cy="2458172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F34598E2-3001-4E6A-91D6-936C96FF4A96}"/>
                </a:ext>
              </a:extLst>
            </p:cNvPr>
            <p:cNvSpPr/>
            <p:nvPr/>
          </p:nvSpPr>
          <p:spPr>
            <a:xfrm>
              <a:off x="694406" y="4297912"/>
              <a:ext cx="2604760" cy="2458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7" name="그래픽 66" descr="사용자">
              <a:extLst>
                <a:ext uri="{FF2B5EF4-FFF2-40B4-BE49-F238E27FC236}">
                  <a16:creationId xmlns:a16="http://schemas.microsoft.com/office/drawing/2014/main" id="{9E8DB10E-374F-4356-A48B-5A2AD3030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30691" y="4490851"/>
              <a:ext cx="1952205" cy="1952205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A657A90A-F576-4FE4-9F2F-B2F8C1E9A478}"/>
              </a:ext>
            </a:extLst>
          </p:cNvPr>
          <p:cNvSpPr txBox="1"/>
          <p:nvPr/>
        </p:nvSpPr>
        <p:spPr>
          <a:xfrm>
            <a:off x="3466963" y="4871348"/>
            <a:ext cx="2707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팀 생성 및 팀 문서 관리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E47A691-9E6D-4CD1-971F-ABBA0B1E5246}"/>
              </a:ext>
            </a:extLst>
          </p:cNvPr>
          <p:cNvSpPr txBox="1"/>
          <p:nvPr/>
        </p:nvSpPr>
        <p:spPr>
          <a:xfrm>
            <a:off x="9524057" y="4871348"/>
            <a:ext cx="1234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일정 관리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F92601-6677-4D1B-8760-568719FF1419}"/>
              </a:ext>
            </a:extLst>
          </p:cNvPr>
          <p:cNvSpPr txBox="1"/>
          <p:nvPr/>
        </p:nvSpPr>
        <p:spPr>
          <a:xfrm>
            <a:off x="6664131" y="4891353"/>
            <a:ext cx="1572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강의실 예약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BD365C2-C59A-4718-B836-711BC35E2BF0}"/>
              </a:ext>
            </a:extLst>
          </p:cNvPr>
          <p:cNvGrpSpPr/>
          <p:nvPr/>
        </p:nvGrpSpPr>
        <p:grpSpPr>
          <a:xfrm>
            <a:off x="6360246" y="2715925"/>
            <a:ext cx="2180295" cy="2066748"/>
            <a:chOff x="6306978" y="2618267"/>
            <a:chExt cx="2180295" cy="2066748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42FBE34-7B04-4FC0-8271-F66C5BDCF1E8}"/>
                </a:ext>
              </a:extLst>
            </p:cNvPr>
            <p:cNvSpPr/>
            <p:nvPr/>
          </p:nvSpPr>
          <p:spPr>
            <a:xfrm>
              <a:off x="6306978" y="2618267"/>
              <a:ext cx="2180295" cy="20667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" name="그래픽 5" descr="목록">
              <a:extLst>
                <a:ext uri="{FF2B5EF4-FFF2-40B4-BE49-F238E27FC236}">
                  <a16:creationId xmlns:a16="http://schemas.microsoft.com/office/drawing/2014/main" id="{5EE6127A-A13F-40C1-9E38-60FFF2C67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10863" y="2910354"/>
              <a:ext cx="1502457" cy="15024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6869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시스템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1,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558AB6-D822-4842-97E5-51F8AE796861}"/>
              </a:ext>
            </a:extLst>
          </p:cNvPr>
          <p:cNvSpPr txBox="1"/>
          <p:nvPr/>
        </p:nvSpPr>
        <p:spPr>
          <a:xfrm>
            <a:off x="304025" y="1268703"/>
            <a:ext cx="99211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400" spc="-30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품질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4424591-42BA-48E4-AAB9-D495A4E62ECB}"/>
              </a:ext>
            </a:extLst>
          </p:cNvPr>
          <p:cNvSpPr/>
          <p:nvPr/>
        </p:nvSpPr>
        <p:spPr>
          <a:xfrm>
            <a:off x="126195" y="1268703"/>
            <a:ext cx="98739" cy="6706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59667F-2254-4DFC-9FCA-65428FBCBC0B}"/>
              </a:ext>
            </a:extLst>
          </p:cNvPr>
          <p:cNvSpPr txBox="1"/>
          <p:nvPr/>
        </p:nvSpPr>
        <p:spPr>
          <a:xfrm>
            <a:off x="2161556" y="5195690"/>
            <a:ext cx="121328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MVC</a:t>
            </a:r>
            <a:r>
              <a:rPr lang="ko-KR" altLang="en-US" sz="2000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구조</a:t>
            </a:r>
            <a:endParaRPr lang="en-US" altLang="ko-KR" sz="2000" spc="-150" dirty="0">
              <a:solidFill>
                <a:srgbClr val="39393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F9698DE-DCAC-4336-9C3F-86F0A3B8E60D}"/>
              </a:ext>
            </a:extLst>
          </p:cNvPr>
          <p:cNvSpPr txBox="1"/>
          <p:nvPr/>
        </p:nvSpPr>
        <p:spPr>
          <a:xfrm>
            <a:off x="5505536" y="5195690"/>
            <a:ext cx="8679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Ajax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8BB449E-59EF-47C1-8244-0518A957D164}"/>
              </a:ext>
            </a:extLst>
          </p:cNvPr>
          <p:cNvGrpSpPr/>
          <p:nvPr/>
        </p:nvGrpSpPr>
        <p:grpSpPr>
          <a:xfrm>
            <a:off x="1548322" y="2782748"/>
            <a:ext cx="2426931" cy="2301907"/>
            <a:chOff x="4130112" y="1983325"/>
            <a:chExt cx="2604760" cy="2458172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7B1302F7-EAB8-4781-9E07-D1FEC0401265}"/>
                </a:ext>
              </a:extLst>
            </p:cNvPr>
            <p:cNvSpPr/>
            <p:nvPr/>
          </p:nvSpPr>
          <p:spPr>
            <a:xfrm>
              <a:off x="4130112" y="1983325"/>
              <a:ext cx="2604760" cy="2458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래픽 26" descr="도구">
              <a:extLst>
                <a:ext uri="{FF2B5EF4-FFF2-40B4-BE49-F238E27FC236}">
                  <a16:creationId xmlns:a16="http://schemas.microsoft.com/office/drawing/2014/main" id="{8CE2EA71-0E65-4002-9242-786662A65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47417" y="2415206"/>
              <a:ext cx="1583909" cy="1583909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B0E68F7-CBD7-4CAE-BFF4-0694493857C0}"/>
              </a:ext>
            </a:extLst>
          </p:cNvPr>
          <p:cNvGrpSpPr/>
          <p:nvPr/>
        </p:nvGrpSpPr>
        <p:grpSpPr>
          <a:xfrm>
            <a:off x="4726065" y="2782748"/>
            <a:ext cx="2426931" cy="2301907"/>
            <a:chOff x="3491241" y="2120079"/>
            <a:chExt cx="2604760" cy="2458172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553DD79-8757-41CC-929A-DDA5695091ED}"/>
                </a:ext>
              </a:extLst>
            </p:cNvPr>
            <p:cNvSpPr/>
            <p:nvPr/>
          </p:nvSpPr>
          <p:spPr>
            <a:xfrm>
              <a:off x="3491241" y="2120079"/>
              <a:ext cx="2604760" cy="2458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래픽 29" descr="시계 방향으로 굽은 화살표">
              <a:extLst>
                <a:ext uri="{FF2B5EF4-FFF2-40B4-BE49-F238E27FC236}">
                  <a16:creationId xmlns:a16="http://schemas.microsoft.com/office/drawing/2014/main" id="{4677ADDF-E6EC-4CDA-A160-FD2657680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14716" y="2419440"/>
              <a:ext cx="1957810" cy="1957810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1E99785-568A-4273-9F9D-022A6E8326D6}"/>
              </a:ext>
            </a:extLst>
          </p:cNvPr>
          <p:cNvGrpSpPr/>
          <p:nvPr/>
        </p:nvGrpSpPr>
        <p:grpSpPr>
          <a:xfrm>
            <a:off x="7903807" y="2787666"/>
            <a:ext cx="2426931" cy="2301908"/>
            <a:chOff x="7930440" y="2521331"/>
            <a:chExt cx="2426931" cy="2301908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D936D1C-FFB8-4A85-95A2-AF36CEC695A9}"/>
                </a:ext>
              </a:extLst>
            </p:cNvPr>
            <p:cNvSpPr/>
            <p:nvPr/>
          </p:nvSpPr>
          <p:spPr>
            <a:xfrm>
              <a:off x="7930440" y="2521331"/>
              <a:ext cx="2426931" cy="23019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" name="그래픽 5" descr="자물쇠">
              <a:extLst>
                <a:ext uri="{FF2B5EF4-FFF2-40B4-BE49-F238E27FC236}">
                  <a16:creationId xmlns:a16="http://schemas.microsoft.com/office/drawing/2014/main" id="{31408DC8-E70B-454B-902B-1DAECFFFA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85465" y="2549224"/>
              <a:ext cx="2116879" cy="2116879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8A0EAD2-E4DC-4E1A-A115-8CE0B67DA852}"/>
              </a:ext>
            </a:extLst>
          </p:cNvPr>
          <p:cNvSpPr txBox="1"/>
          <p:nvPr/>
        </p:nvSpPr>
        <p:spPr>
          <a:xfrm>
            <a:off x="8294253" y="5195690"/>
            <a:ext cx="17218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SpringSecurity</a:t>
            </a:r>
            <a:r>
              <a:rPr lang="ko-KR" altLang="en-US" sz="2000" spc="-150" dirty="0">
                <a:solidFill>
                  <a:srgbClr val="3939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E9963-CB2A-4838-BF86-5A5DF205A7D2}"/>
              </a:ext>
            </a:extLst>
          </p:cNvPr>
          <p:cNvSpPr txBox="1"/>
          <p:nvPr/>
        </p:nvSpPr>
        <p:spPr>
          <a:xfrm>
            <a:off x="1807996" y="2311732"/>
            <a:ext cx="1980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>
                <a:solidFill>
                  <a:srgbClr val="393939"/>
                </a:solidFill>
              </a:rPr>
              <a:t> </a:t>
            </a:r>
            <a:r>
              <a:rPr lang="ko-KR" altLang="en-US" sz="2400" b="1" spc="-15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유지보수성</a:t>
            </a:r>
            <a:endParaRPr lang="ko-KR" altLang="en-US" sz="2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1FE0B5E-58DB-402A-9BCC-93D8B94F1A91}"/>
              </a:ext>
            </a:extLst>
          </p:cNvPr>
          <p:cNvSpPr txBox="1"/>
          <p:nvPr/>
        </p:nvSpPr>
        <p:spPr>
          <a:xfrm>
            <a:off x="5548354" y="2320916"/>
            <a:ext cx="825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성능</a:t>
            </a:r>
            <a:endParaRPr lang="ko-KR" altLang="en-US" sz="2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560BF9-1797-410F-A95E-B6F78DE3CFE0}"/>
              </a:ext>
            </a:extLst>
          </p:cNvPr>
          <p:cNvSpPr txBox="1"/>
          <p:nvPr/>
        </p:nvSpPr>
        <p:spPr>
          <a:xfrm>
            <a:off x="8619337" y="2315265"/>
            <a:ext cx="99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400" b="1" spc="-150" dirty="0">
                <a:solidFill>
                  <a:srgbClr val="3939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보안</a:t>
            </a:r>
            <a:endParaRPr lang="ko-KR" altLang="en-US" sz="2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7385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mph" presetSubtype="0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3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6" dur="indefinite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9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2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4" grpId="1"/>
      <p:bldP spid="74" grpId="0"/>
      <p:bldP spid="74" grpId="1"/>
      <p:bldP spid="39" grpId="0"/>
      <p:bldP spid="39" grpId="1"/>
      <p:bldP spid="8" grpId="0"/>
      <p:bldP spid="8" grpId="1"/>
      <p:bldP spid="50" grpId="0"/>
      <p:bldP spid="50" grpId="1"/>
      <p:bldP spid="51" grpId="0"/>
      <p:bldP spid="5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02FDC5-1C54-4BEE-9C89-4E8C30029A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2"/>
          <a:stretch/>
        </p:blipFill>
        <p:spPr>
          <a:xfrm>
            <a:off x="2783840" y="0"/>
            <a:ext cx="940816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9427" y="3105834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아키텍처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 2, 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21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</TotalTime>
  <Words>1136</Words>
  <Application>Microsoft Office PowerPoint</Application>
  <PresentationFormat>와이드스크린</PresentationFormat>
  <Paragraphs>261</Paragraphs>
  <Slides>65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3" baseType="lpstr">
      <vt:lpstr>에스코어 드림 6 Bold</vt:lpstr>
      <vt:lpstr>에스코어 드림 5 Medium</vt:lpstr>
      <vt:lpstr>나눔스퀘어 Light</vt:lpstr>
      <vt:lpstr>Arial</vt:lpstr>
      <vt:lpstr>에스코어 드림 3 Light</vt:lpstr>
      <vt:lpstr>나눔스퀘어 ExtraBold</vt:lpstr>
      <vt:lpstr>에스코어 드림 4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최 윤정</cp:lastModifiedBy>
  <cp:revision>103</cp:revision>
  <dcterms:created xsi:type="dcterms:W3CDTF">2020-09-07T02:34:06Z</dcterms:created>
  <dcterms:modified xsi:type="dcterms:W3CDTF">2021-06-13T14:44:58Z</dcterms:modified>
  <cp:version/>
</cp:coreProperties>
</file>